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webextensions/webextension2.xml" ContentType="application/vnd.ms-office.webextension+xml"/>
  <Override PartName="/ppt/notesSlides/notesSlide2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sldIdLst>
    <p:sldId id="256" r:id="rId5"/>
    <p:sldId id="290" r:id="rId6"/>
    <p:sldId id="332" r:id="rId7"/>
    <p:sldId id="333" r:id="rId8"/>
    <p:sldId id="270" r:id="rId9"/>
    <p:sldId id="335" r:id="rId10"/>
    <p:sldId id="344" r:id="rId11"/>
    <p:sldId id="320" r:id="rId12"/>
    <p:sldId id="340" r:id="rId13"/>
    <p:sldId id="341" r:id="rId14"/>
    <p:sldId id="319" r:id="rId15"/>
    <p:sldId id="321" r:id="rId16"/>
    <p:sldId id="322" r:id="rId17"/>
    <p:sldId id="328" r:id="rId18"/>
    <p:sldId id="330" r:id="rId19"/>
    <p:sldId id="336" r:id="rId20"/>
    <p:sldId id="323" r:id="rId21"/>
    <p:sldId id="329" r:id="rId22"/>
    <p:sldId id="342" r:id="rId23"/>
    <p:sldId id="343" r:id="rId24"/>
    <p:sldId id="331" r:id="rId25"/>
    <p:sldId id="345" r:id="rId26"/>
    <p:sldId id="337" r:id="rId27"/>
    <p:sldId id="338" r:id="rId28"/>
    <p:sldId id="339" r:id="rId29"/>
    <p:sldId id="318" r:id="rId30"/>
  </p:sldIdLst>
  <p:sldSz cx="9144000" cy="6858000" type="letter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7868DE5-D56E-D624-AD28-5EFBDFF10BAF}" name="Luis Aguilar Gallardo" initials="LAG" userId="S::luis.aguilar@unab.cl::97d831b4-3cdc-4fa3-910a-51927f1f7e9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men Gloria Jimenez Bucarey" initials="CGJB" lastIdx="7" clrIdx="0">
    <p:extLst>
      <p:ext uri="{19B8F6BF-5375-455C-9EA6-DF929625EA0E}">
        <p15:presenceInfo xmlns:p15="http://schemas.microsoft.com/office/powerpoint/2012/main" userId="S::carmen.jimenez@unab.cl::7198c1a4-24a0-40ba-90c7-42a5e182218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C0C0"/>
    <a:srgbClr val="A92322"/>
    <a:srgbClr val="701616"/>
    <a:srgbClr val="666666"/>
    <a:srgbClr val="44546A"/>
    <a:srgbClr val="E30000"/>
    <a:srgbClr val="E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D49FE-9B12-40D6-BD76-1BDA2BB15714}" v="189" dt="2023-01-25T15:58:10.064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Estilo oscuro 1 - Énfasis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40" autoAdjust="0"/>
    <p:restoredTop sz="93792" autoAdjust="0"/>
  </p:normalViewPr>
  <p:slideViewPr>
    <p:cSldViewPr snapToGrid="0" snapToObjects="1">
      <p:cViewPr varScale="1">
        <p:scale>
          <a:sx n="80" d="100"/>
          <a:sy n="80" d="100"/>
        </p:scale>
        <p:origin x="1440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Aguilar Gallardo" userId="97d831b4-3cdc-4fa3-910a-51927f1f7e9b" providerId="ADAL" clId="{173A5FB0-5A20-4EC0-AC83-50C2738D13FE}"/>
    <pc:docChg chg="undo custSel addSld delSld modSld sldOrd">
      <pc:chgData name="Luis Aguilar Gallardo" userId="97d831b4-3cdc-4fa3-910a-51927f1f7e9b" providerId="ADAL" clId="{173A5FB0-5A20-4EC0-AC83-50C2738D13FE}" dt="2022-12-19T18:00:44.772" v="5436"/>
      <pc:docMkLst>
        <pc:docMk/>
      </pc:docMkLst>
      <pc:sldChg chg="modSp mod">
        <pc:chgData name="Luis Aguilar Gallardo" userId="97d831b4-3cdc-4fa3-910a-51927f1f7e9b" providerId="ADAL" clId="{173A5FB0-5A20-4EC0-AC83-50C2738D13FE}" dt="2022-12-19T17:50:29.067" v="5294" actId="1076"/>
        <pc:sldMkLst>
          <pc:docMk/>
          <pc:sldMk cId="140495132" sldId="256"/>
        </pc:sldMkLst>
        <pc:spChg chg="mod">
          <ac:chgData name="Luis Aguilar Gallardo" userId="97d831b4-3cdc-4fa3-910a-51927f1f7e9b" providerId="ADAL" clId="{173A5FB0-5A20-4EC0-AC83-50C2738D13FE}" dt="2022-12-19T17:50:29.067" v="5294" actId="1076"/>
          <ac:spMkLst>
            <pc:docMk/>
            <pc:sldMk cId="140495132" sldId="256"/>
            <ac:spMk id="3" creationId="{07081FE2-7861-4D4C-BA8D-49CC80ED237E}"/>
          </ac:spMkLst>
        </pc:spChg>
      </pc:sldChg>
      <pc:sldChg chg="addSp delSp modSp mod ord delAnim">
        <pc:chgData name="Luis Aguilar Gallardo" userId="97d831b4-3cdc-4fa3-910a-51927f1f7e9b" providerId="ADAL" clId="{173A5FB0-5A20-4EC0-AC83-50C2738D13FE}" dt="2022-12-15T12:51:59.298" v="4706"/>
        <pc:sldMkLst>
          <pc:docMk/>
          <pc:sldMk cId="1935223717" sldId="270"/>
        </pc:sldMkLst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10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14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37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38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39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2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3" creationId="{00000000-0000-0000-0000-000000000000}"/>
          </ac:spMkLst>
        </pc:spChg>
        <pc:spChg chg="mod">
          <ac:chgData name="Luis Aguilar Gallardo" userId="97d831b4-3cdc-4fa3-910a-51927f1f7e9b" providerId="ADAL" clId="{173A5FB0-5A20-4EC0-AC83-50C2738D13FE}" dt="2022-12-12T12:24:21.772" v="36" actId="20577"/>
          <ac:spMkLst>
            <pc:docMk/>
            <pc:sldMk cId="1935223717" sldId="270"/>
            <ac:spMk id="45" creationId="{FE705293-F946-4E62-AA1A-4C785A3EA42F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6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7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8" creationId="{CEFDE134-75C0-48E6-BE28-943A4B99D249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49" creationId="{F1CBB961-B496-4B9D-8B01-0712FA61A335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0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1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2" creationId="{E588CA36-800E-46EB-B62B-CA6B420948D3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3" creationId="{1AAC9D19-BBF7-44A1-A85F-40C9388FB821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4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8" creationId="{6CD0E077-C6B7-465A-9738-3A54A85A28DF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59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1" creationId="{22E293C9-1300-4963-8B29-40F14CAB9995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2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4" creationId="{5462BFDD-DDBE-4B29-85C4-8BB26969A5B1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5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7" creationId="{9DF1E11F-74A6-4532-A2D0-43A4AF1C523F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68" creationId="{00000000-0000-0000-0000-00000000000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0" creationId="{8294E74A-DC96-4599-AB3C-9370BC65BC4D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1" creationId="{0097810A-CBC2-436F-8CA4-21F6F72324B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2" creationId="{6FC1678A-DE07-496D-8501-D5FC3D78642B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3" creationId="{6CAAA7A8-ACEF-4961-B8A7-39304387985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4" creationId="{1C6FDC1C-F689-4DAB-A138-F4472E838603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75" creationId="{66BFF791-DD58-4A98-A5AA-8E983EC78DF2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88" creationId="{F9436CEE-EF72-41E9-9F46-E098A538161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1" creationId="{C2D594AA-2EBB-4E2D-8448-123CD5C0423A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2" creationId="{2C09A331-0BE4-470F-91E6-EAF432210EB2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3" creationId="{9C0B9DC7-73C2-40ED-A426-3E98BFFBC230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4" creationId="{F7292A96-1538-49BC-951A-99DF150E0903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5" creationId="{F2A2BBCC-E6D1-460B-B301-EAD64485876E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6" creationId="{2C9C4649-FF55-4C9A-961F-7CA0099F6B22}"/>
          </ac:spMkLst>
        </pc:spChg>
        <pc:spChg chg="del">
          <ac:chgData name="Luis Aguilar Gallardo" userId="97d831b4-3cdc-4fa3-910a-51927f1f7e9b" providerId="ADAL" clId="{173A5FB0-5A20-4EC0-AC83-50C2738D13FE}" dt="2022-12-12T12:24:28.367" v="37" actId="478"/>
          <ac:spMkLst>
            <pc:docMk/>
            <pc:sldMk cId="1935223717" sldId="270"/>
            <ac:spMk id="97" creationId="{508E024B-9033-4EB6-9699-232EF31875BD}"/>
          </ac:spMkLst>
        </pc:spChg>
        <pc:grpChg chg="del">
          <ac:chgData name="Luis Aguilar Gallardo" userId="97d831b4-3cdc-4fa3-910a-51927f1f7e9b" providerId="ADAL" clId="{173A5FB0-5A20-4EC0-AC83-50C2738D13FE}" dt="2022-12-12T12:24:28.367" v="37" actId="478"/>
          <ac:grpSpMkLst>
            <pc:docMk/>
            <pc:sldMk cId="1935223717" sldId="270"/>
            <ac:grpSpMk id="21" creationId="{00000000-0000-0000-0000-000000000000}"/>
          </ac:grpSpMkLst>
        </pc:grpChg>
        <pc:grpChg chg="del">
          <ac:chgData name="Luis Aguilar Gallardo" userId="97d831b4-3cdc-4fa3-910a-51927f1f7e9b" providerId="ADAL" clId="{173A5FB0-5A20-4EC0-AC83-50C2738D13FE}" dt="2022-12-12T12:24:28.367" v="37" actId="478"/>
          <ac:grpSpMkLst>
            <pc:docMk/>
            <pc:sldMk cId="1935223717" sldId="270"/>
            <ac:grpSpMk id="32" creationId="{00000000-0000-0000-0000-000000000000}"/>
          </ac:grpSpMkLst>
        </pc:grpChg>
        <pc:grpChg chg="del">
          <ac:chgData name="Luis Aguilar Gallardo" userId="97d831b4-3cdc-4fa3-910a-51927f1f7e9b" providerId="ADAL" clId="{173A5FB0-5A20-4EC0-AC83-50C2738D13FE}" dt="2022-12-12T12:24:28.367" v="37" actId="478"/>
          <ac:grpSpMkLst>
            <pc:docMk/>
            <pc:sldMk cId="1935223717" sldId="270"/>
            <ac:grpSpMk id="76" creationId="{F3CA9692-4F16-46B0-9668-4109ED52CA99}"/>
          </ac:grpSpMkLst>
        </pc:grpChg>
        <pc:grpChg chg="del">
          <ac:chgData name="Luis Aguilar Gallardo" userId="97d831b4-3cdc-4fa3-910a-51927f1f7e9b" providerId="ADAL" clId="{173A5FB0-5A20-4EC0-AC83-50C2738D13FE}" dt="2022-12-12T12:24:28.367" v="37" actId="478"/>
          <ac:grpSpMkLst>
            <pc:docMk/>
            <pc:sldMk cId="1935223717" sldId="270"/>
            <ac:grpSpMk id="80" creationId="{84FF2863-CDCD-4576-BE70-1DD0949DAD3A}"/>
          </ac:grpSpMkLst>
        </pc:grpChg>
        <pc:graphicFrameChg chg="add mod modGraphic">
          <ac:chgData name="Luis Aguilar Gallardo" userId="97d831b4-3cdc-4fa3-910a-51927f1f7e9b" providerId="ADAL" clId="{173A5FB0-5A20-4EC0-AC83-50C2738D13FE}" dt="2022-12-12T12:33:41.759" v="879" actId="12100"/>
          <ac:graphicFrameMkLst>
            <pc:docMk/>
            <pc:sldMk cId="1935223717" sldId="270"/>
            <ac:graphicFrameMk id="2" creationId="{8C459275-A211-A313-50CE-14650780C563}"/>
          </ac:graphicFrameMkLst>
        </pc:graphicFrameChg>
      </pc:sldChg>
      <pc:sldChg chg="delSp modSp mod delAnim">
        <pc:chgData name="Luis Aguilar Gallardo" userId="97d831b4-3cdc-4fa3-910a-51927f1f7e9b" providerId="ADAL" clId="{173A5FB0-5A20-4EC0-AC83-50C2738D13FE}" dt="2022-12-12T12:24:07.374" v="32" actId="20577"/>
        <pc:sldMkLst>
          <pc:docMk/>
          <pc:sldMk cId="2513844020" sldId="290"/>
        </pc:sldMkLst>
        <pc:spChg chg="mod">
          <ac:chgData name="Luis Aguilar Gallardo" userId="97d831b4-3cdc-4fa3-910a-51927f1f7e9b" providerId="ADAL" clId="{173A5FB0-5A20-4EC0-AC83-50C2738D13FE}" dt="2022-12-12T12:24:00.337" v="27" actId="20577"/>
          <ac:spMkLst>
            <pc:docMk/>
            <pc:sldMk cId="2513844020" sldId="290"/>
            <ac:spMk id="3" creationId="{A4C44F18-AAB6-4CC8-A065-406680F54415}"/>
          </ac:spMkLst>
        </pc:spChg>
        <pc:spChg chg="del">
          <ac:chgData name="Luis Aguilar Gallardo" userId="97d831b4-3cdc-4fa3-910a-51927f1f7e9b" providerId="ADAL" clId="{173A5FB0-5A20-4EC0-AC83-50C2738D13FE}" dt="2022-12-12T12:24:03.333" v="28" actId="478"/>
          <ac:spMkLst>
            <pc:docMk/>
            <pc:sldMk cId="2513844020" sldId="290"/>
            <ac:spMk id="4" creationId="{C159014B-8671-4156-9D3A-4BF9848428C8}"/>
          </ac:spMkLst>
        </pc:spChg>
        <pc:spChg chg="mod">
          <ac:chgData name="Luis Aguilar Gallardo" userId="97d831b4-3cdc-4fa3-910a-51927f1f7e9b" providerId="ADAL" clId="{173A5FB0-5A20-4EC0-AC83-50C2738D13FE}" dt="2022-12-12T12:24:07.374" v="32" actId="20577"/>
          <ac:spMkLst>
            <pc:docMk/>
            <pc:sldMk cId="2513844020" sldId="290"/>
            <ac:spMk id="7" creationId="{C12B2505-03A5-4F06-AD12-7A980625204B}"/>
          </ac:spMkLst>
        </pc:spChg>
      </pc:sldChg>
      <pc:sldChg chg="modSp mod addCm delCm">
        <pc:chgData name="Luis Aguilar Gallardo" userId="97d831b4-3cdc-4fa3-910a-51927f1f7e9b" providerId="ADAL" clId="{173A5FB0-5A20-4EC0-AC83-50C2738D13FE}" dt="2022-12-19T18:00:38.655" v="5435" actId="1036"/>
        <pc:sldMkLst>
          <pc:docMk/>
          <pc:sldMk cId="3159091655" sldId="319"/>
        </pc:sldMkLst>
        <pc:spChg chg="mod">
          <ac:chgData name="Luis Aguilar Gallardo" userId="97d831b4-3cdc-4fa3-910a-51927f1f7e9b" providerId="ADAL" clId="{173A5FB0-5A20-4EC0-AC83-50C2738D13FE}" dt="2022-12-19T18:00:38.655" v="5435" actId="1036"/>
          <ac:spMkLst>
            <pc:docMk/>
            <pc:sldMk cId="3159091655" sldId="319"/>
            <ac:spMk id="13" creationId="{00000000-0000-0000-0000-000000000000}"/>
          </ac:spMkLst>
        </pc:spChg>
      </pc:sldChg>
      <pc:sldChg chg="add del addCm delCm">
        <pc:chgData name="Luis Aguilar Gallardo" userId="97d831b4-3cdc-4fa3-910a-51927f1f7e9b" providerId="ADAL" clId="{173A5FB0-5A20-4EC0-AC83-50C2738D13FE}" dt="2022-12-19T17:49:52.915" v="5248"/>
        <pc:sldMkLst>
          <pc:docMk/>
          <pc:sldMk cId="3035188161" sldId="320"/>
        </pc:sldMkLst>
      </pc:sldChg>
      <pc:sldChg chg="modSp mod">
        <pc:chgData name="Luis Aguilar Gallardo" userId="97d831b4-3cdc-4fa3-910a-51927f1f7e9b" providerId="ADAL" clId="{173A5FB0-5A20-4EC0-AC83-50C2738D13FE}" dt="2022-12-12T12:37:15.023" v="1125" actId="20577"/>
        <pc:sldMkLst>
          <pc:docMk/>
          <pc:sldMk cId="1499378241" sldId="321"/>
        </pc:sldMkLst>
        <pc:spChg chg="mod">
          <ac:chgData name="Luis Aguilar Gallardo" userId="97d831b4-3cdc-4fa3-910a-51927f1f7e9b" providerId="ADAL" clId="{173A5FB0-5A20-4EC0-AC83-50C2738D13FE}" dt="2022-12-12T12:37:15.023" v="1125" actId="20577"/>
          <ac:spMkLst>
            <pc:docMk/>
            <pc:sldMk cId="1499378241" sldId="321"/>
            <ac:spMk id="2" creationId="{0C3AB877-6735-4C3C-99B5-7EB2ABE6DFAA}"/>
          </ac:spMkLst>
        </pc:spChg>
      </pc:sldChg>
      <pc:sldChg chg="addSp delSp modSp mod addCm delCm">
        <pc:chgData name="Luis Aguilar Gallardo" userId="97d831b4-3cdc-4fa3-910a-51927f1f7e9b" providerId="ADAL" clId="{173A5FB0-5A20-4EC0-AC83-50C2738D13FE}" dt="2022-12-19T18:00:44.772" v="5436"/>
        <pc:sldMkLst>
          <pc:docMk/>
          <pc:sldMk cId="1040741583" sldId="322"/>
        </pc:sldMkLst>
        <pc:spChg chg="add mod">
          <ac:chgData name="Luis Aguilar Gallardo" userId="97d831b4-3cdc-4fa3-910a-51927f1f7e9b" providerId="ADAL" clId="{173A5FB0-5A20-4EC0-AC83-50C2738D13FE}" dt="2022-12-12T12:38:15.848" v="1215" actId="20577"/>
          <ac:spMkLst>
            <pc:docMk/>
            <pc:sldMk cId="1040741583" sldId="322"/>
            <ac:spMk id="3" creationId="{92FB6401-278B-C187-36BE-F9B04EF7D129}"/>
          </ac:spMkLst>
        </pc:spChg>
        <pc:graphicFrameChg chg="del mod">
          <ac:chgData name="Luis Aguilar Gallardo" userId="97d831b4-3cdc-4fa3-910a-51927f1f7e9b" providerId="ADAL" clId="{173A5FB0-5A20-4EC0-AC83-50C2738D13FE}" dt="2022-12-19T17:58:55.263" v="5295" actId="478"/>
          <ac:graphicFrameMkLst>
            <pc:docMk/>
            <pc:sldMk cId="1040741583" sldId="322"/>
            <ac:graphicFrameMk id="2" creationId="{8ECD1BA4-C4DB-4562-9F47-60BBE5302819}"/>
          </ac:graphicFrameMkLst>
        </pc:graphicFrameChg>
        <pc:graphicFrameChg chg="add mod modGraphic">
          <ac:chgData name="Luis Aguilar Gallardo" userId="97d831b4-3cdc-4fa3-910a-51927f1f7e9b" providerId="ADAL" clId="{173A5FB0-5A20-4EC0-AC83-50C2738D13FE}" dt="2022-12-19T17:59:44.135" v="5433" actId="113"/>
          <ac:graphicFrameMkLst>
            <pc:docMk/>
            <pc:sldMk cId="1040741583" sldId="322"/>
            <ac:graphicFrameMk id="5" creationId="{9D613F68-C1C1-B68F-DA58-15843CC9141D}"/>
          </ac:graphicFrameMkLst>
        </pc:graphicFrameChg>
      </pc:sldChg>
      <pc:sldChg chg="addSp delSp modSp mod ord">
        <pc:chgData name="Luis Aguilar Gallardo" userId="97d831b4-3cdc-4fa3-910a-51927f1f7e9b" providerId="ADAL" clId="{173A5FB0-5A20-4EC0-AC83-50C2738D13FE}" dt="2022-12-15T13:05:02.198" v="5184"/>
        <pc:sldMkLst>
          <pc:docMk/>
          <pc:sldMk cId="2538606488" sldId="323"/>
        </pc:sldMkLst>
        <pc:spChg chg="add mod">
          <ac:chgData name="Luis Aguilar Gallardo" userId="97d831b4-3cdc-4fa3-910a-51927f1f7e9b" providerId="ADAL" clId="{173A5FB0-5A20-4EC0-AC83-50C2738D13FE}" dt="2022-12-12T14:25:46.723" v="2201" actId="20577"/>
          <ac:spMkLst>
            <pc:docMk/>
            <pc:sldMk cId="2538606488" sldId="323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73A5FB0-5A20-4EC0-AC83-50C2738D13FE}" dt="2022-12-12T14:28:46.399" v="2563" actId="20577"/>
          <ac:spMkLst>
            <pc:docMk/>
            <pc:sldMk cId="2538606488" sldId="323"/>
            <ac:spMk id="13" creationId="{00000000-0000-0000-0000-000000000000}"/>
          </ac:spMkLst>
        </pc:spChg>
        <pc:graphicFrameChg chg="del">
          <ac:chgData name="Luis Aguilar Gallardo" userId="97d831b4-3cdc-4fa3-910a-51927f1f7e9b" providerId="ADAL" clId="{173A5FB0-5A20-4EC0-AC83-50C2738D13FE}" dt="2022-12-12T14:14:25.113" v="1907" actId="478"/>
          <ac:graphicFrameMkLst>
            <pc:docMk/>
            <pc:sldMk cId="2538606488" sldId="323"/>
            <ac:graphicFrameMk id="2" creationId="{DCB19A7A-E3C7-4871-8DA0-6B34B0873910}"/>
          </ac:graphicFrameMkLst>
        </pc:graphicFrameChg>
      </pc:sldChg>
      <pc:sldChg chg="modSp del mod">
        <pc:chgData name="Luis Aguilar Gallardo" userId="97d831b4-3cdc-4fa3-910a-51927f1f7e9b" providerId="ADAL" clId="{173A5FB0-5A20-4EC0-AC83-50C2738D13FE}" dt="2022-12-12T13:00:51.658" v="1900" actId="47"/>
        <pc:sldMkLst>
          <pc:docMk/>
          <pc:sldMk cId="135077755" sldId="327"/>
        </pc:sldMkLst>
        <pc:spChg chg="mod">
          <ac:chgData name="Luis Aguilar Gallardo" userId="97d831b4-3cdc-4fa3-910a-51927f1f7e9b" providerId="ADAL" clId="{173A5FB0-5A20-4EC0-AC83-50C2738D13FE}" dt="2022-12-12T13:00:48.229" v="1899" actId="6549"/>
          <ac:spMkLst>
            <pc:docMk/>
            <pc:sldMk cId="135077755" sldId="327"/>
            <ac:spMk id="17" creationId="{6225C9BD-5367-4C6A-ADB1-D0E4302E829C}"/>
          </ac:spMkLst>
        </pc:spChg>
      </pc:sldChg>
      <pc:sldChg chg="addSp delSp modSp mod ord">
        <pc:chgData name="Luis Aguilar Gallardo" userId="97d831b4-3cdc-4fa3-910a-51927f1f7e9b" providerId="ADAL" clId="{173A5FB0-5A20-4EC0-AC83-50C2738D13FE}" dt="2022-12-15T13:01:33.445" v="5180"/>
        <pc:sldMkLst>
          <pc:docMk/>
          <pc:sldMk cId="2557373821" sldId="328"/>
        </pc:sldMkLst>
        <pc:spChg chg="mod">
          <ac:chgData name="Luis Aguilar Gallardo" userId="97d831b4-3cdc-4fa3-910a-51927f1f7e9b" providerId="ADAL" clId="{173A5FB0-5A20-4EC0-AC83-50C2738D13FE}" dt="2022-12-12T12:40:42.989" v="1251" actId="1076"/>
          <ac:spMkLst>
            <pc:docMk/>
            <pc:sldMk cId="2557373821" sldId="328"/>
            <ac:spMk id="4" creationId="{5061BA50-29BF-48E9-BBB6-14B1B05074CD}"/>
          </ac:spMkLst>
        </pc:spChg>
        <pc:graphicFrameChg chg="add mod modGraphic">
          <ac:chgData name="Luis Aguilar Gallardo" userId="97d831b4-3cdc-4fa3-910a-51927f1f7e9b" providerId="ADAL" clId="{173A5FB0-5A20-4EC0-AC83-50C2738D13FE}" dt="2022-12-12T12:41:00.271" v="1258" actId="404"/>
          <ac:graphicFrameMkLst>
            <pc:docMk/>
            <pc:sldMk cId="2557373821" sldId="328"/>
            <ac:graphicFrameMk id="2" creationId="{F54E062A-5926-A681-92B9-8E11C22BE3AD}"/>
          </ac:graphicFrameMkLst>
        </pc:graphicFrameChg>
        <pc:graphicFrameChg chg="del mod">
          <ac:chgData name="Luis Aguilar Gallardo" userId="97d831b4-3cdc-4fa3-910a-51927f1f7e9b" providerId="ADAL" clId="{173A5FB0-5A20-4EC0-AC83-50C2738D13FE}" dt="2022-12-12T12:39:24.629" v="1222" actId="478"/>
          <ac:graphicFrameMkLst>
            <pc:docMk/>
            <pc:sldMk cId="2557373821" sldId="328"/>
            <ac:graphicFrameMk id="3" creationId="{6BA2BCD8-66A6-4E95-B073-92595EC43140}"/>
          </ac:graphicFrameMkLst>
        </pc:graphicFrameChg>
      </pc:sldChg>
      <pc:sldChg chg="modSp mod">
        <pc:chgData name="Luis Aguilar Gallardo" userId="97d831b4-3cdc-4fa3-910a-51927f1f7e9b" providerId="ADAL" clId="{173A5FB0-5A20-4EC0-AC83-50C2738D13FE}" dt="2022-12-12T14:15:28.610" v="1964" actId="20577"/>
        <pc:sldMkLst>
          <pc:docMk/>
          <pc:sldMk cId="3733399995" sldId="329"/>
        </pc:sldMkLst>
        <pc:spChg chg="mod">
          <ac:chgData name="Luis Aguilar Gallardo" userId="97d831b4-3cdc-4fa3-910a-51927f1f7e9b" providerId="ADAL" clId="{173A5FB0-5A20-4EC0-AC83-50C2738D13FE}" dt="2022-12-12T14:15:28.610" v="1964" actId="20577"/>
          <ac:spMkLst>
            <pc:docMk/>
            <pc:sldMk cId="3733399995" sldId="329"/>
            <ac:spMk id="13" creationId="{00000000-0000-0000-0000-000000000000}"/>
          </ac:spMkLst>
        </pc:spChg>
      </pc:sldChg>
      <pc:sldChg chg="addSp delSp modSp add mod ord">
        <pc:chgData name="Luis Aguilar Gallardo" userId="97d831b4-3cdc-4fa3-910a-51927f1f7e9b" providerId="ADAL" clId="{173A5FB0-5A20-4EC0-AC83-50C2738D13FE}" dt="2022-12-15T13:01:43.908" v="5182"/>
        <pc:sldMkLst>
          <pc:docMk/>
          <pc:sldMk cId="1553609414" sldId="330"/>
        </pc:sldMkLst>
        <pc:spChg chg="add mod">
          <ac:chgData name="Luis Aguilar Gallardo" userId="97d831b4-3cdc-4fa3-910a-51927f1f7e9b" providerId="ADAL" clId="{173A5FB0-5A20-4EC0-AC83-50C2738D13FE}" dt="2022-12-12T12:58:25.534" v="1898" actId="20577"/>
          <ac:spMkLst>
            <pc:docMk/>
            <pc:sldMk cId="1553609414" sldId="330"/>
            <ac:spMk id="3" creationId="{FD42BBA9-1DD9-CED8-0BBD-5B5E16B60F85}"/>
          </ac:spMkLst>
        </pc:spChg>
        <pc:spChg chg="del">
          <ac:chgData name="Luis Aguilar Gallardo" userId="97d831b4-3cdc-4fa3-910a-51927f1f7e9b" providerId="ADAL" clId="{173A5FB0-5A20-4EC0-AC83-50C2738D13FE}" dt="2022-12-12T12:41:10.139" v="1260" actId="478"/>
          <ac:spMkLst>
            <pc:docMk/>
            <pc:sldMk cId="1553609414" sldId="330"/>
            <ac:spMk id="4" creationId="{5061BA50-29BF-48E9-BBB6-14B1B05074CD}"/>
          </ac:spMkLst>
        </pc:spChg>
        <pc:graphicFrameChg chg="del">
          <ac:chgData name="Luis Aguilar Gallardo" userId="97d831b4-3cdc-4fa3-910a-51927f1f7e9b" providerId="ADAL" clId="{173A5FB0-5A20-4EC0-AC83-50C2738D13FE}" dt="2022-12-12T12:41:12.053" v="1261" actId="478"/>
          <ac:graphicFrameMkLst>
            <pc:docMk/>
            <pc:sldMk cId="1553609414" sldId="330"/>
            <ac:graphicFrameMk id="2" creationId="{F54E062A-5926-A681-92B9-8E11C22BE3AD}"/>
          </ac:graphicFrameMkLst>
        </pc:graphicFrameChg>
      </pc:sldChg>
      <pc:sldChg chg="modSp add mod">
        <pc:chgData name="Luis Aguilar Gallardo" userId="97d831b4-3cdc-4fa3-910a-51927f1f7e9b" providerId="ADAL" clId="{173A5FB0-5A20-4EC0-AC83-50C2738D13FE}" dt="2022-12-12T14:36:38.776" v="2598" actId="20577"/>
        <pc:sldMkLst>
          <pc:docMk/>
          <pc:sldMk cId="1632259466" sldId="331"/>
        </pc:sldMkLst>
        <pc:spChg chg="mod">
          <ac:chgData name="Luis Aguilar Gallardo" userId="97d831b4-3cdc-4fa3-910a-51927f1f7e9b" providerId="ADAL" clId="{173A5FB0-5A20-4EC0-AC83-50C2738D13FE}" dt="2022-12-12T14:36:38.776" v="2598" actId="20577"/>
          <ac:spMkLst>
            <pc:docMk/>
            <pc:sldMk cId="1632259466" sldId="331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73A5FB0-5A20-4EC0-AC83-50C2738D13FE}" dt="2022-12-12T14:26:09.360" v="2243" actId="20577"/>
          <ac:spMkLst>
            <pc:docMk/>
            <pc:sldMk cId="1632259466" sldId="331"/>
            <ac:spMk id="13" creationId="{00000000-0000-0000-0000-000000000000}"/>
          </ac:spMkLst>
        </pc:spChg>
      </pc:sldChg>
      <pc:sldChg chg="addSp delSp modSp add mod setBg delAnim">
        <pc:chgData name="Luis Aguilar Gallardo" userId="97d831b4-3cdc-4fa3-910a-51927f1f7e9b" providerId="ADAL" clId="{173A5FB0-5A20-4EC0-AC83-50C2738D13FE}" dt="2022-12-15T12:28:52.480" v="2942" actId="20577"/>
        <pc:sldMkLst>
          <pc:docMk/>
          <pc:sldMk cId="4265971579" sldId="332"/>
        </pc:sldMkLst>
        <pc:spChg chg="del">
          <ac:chgData name="Luis Aguilar Gallardo" userId="97d831b4-3cdc-4fa3-910a-51927f1f7e9b" providerId="ADAL" clId="{173A5FB0-5A20-4EC0-AC83-50C2738D13FE}" dt="2022-12-15T11:33:46.946" v="2600" actId="478"/>
          <ac:spMkLst>
            <pc:docMk/>
            <pc:sldMk cId="4265971579" sldId="332"/>
            <ac:spMk id="3" creationId="{A4C44F18-AAB6-4CC8-A065-406680F54415}"/>
          </ac:spMkLst>
        </pc:spChg>
        <pc:spChg chg="add mod">
          <ac:chgData name="Luis Aguilar Gallardo" userId="97d831b4-3cdc-4fa3-910a-51927f1f7e9b" providerId="ADAL" clId="{173A5FB0-5A20-4EC0-AC83-50C2738D13FE}" dt="2022-12-15T12:28:52.480" v="2942" actId="20577"/>
          <ac:spMkLst>
            <pc:docMk/>
            <pc:sldMk cId="4265971579" sldId="332"/>
            <ac:spMk id="5" creationId="{BF0FE597-66E2-6C71-C941-E84679EEBCB0}"/>
          </ac:spMkLst>
        </pc:spChg>
        <pc:spChg chg="del mod">
          <ac:chgData name="Luis Aguilar Gallardo" userId="97d831b4-3cdc-4fa3-910a-51927f1f7e9b" providerId="ADAL" clId="{173A5FB0-5A20-4EC0-AC83-50C2738D13FE}" dt="2022-12-15T11:33:48.600" v="2602" actId="478"/>
          <ac:spMkLst>
            <pc:docMk/>
            <pc:sldMk cId="4265971579" sldId="332"/>
            <ac:spMk id="7" creationId="{C12B2505-03A5-4F06-AD12-7A980625204B}"/>
          </ac:spMkLst>
        </pc:spChg>
        <pc:spChg chg="mod">
          <ac:chgData name="Luis Aguilar Gallardo" userId="97d831b4-3cdc-4fa3-910a-51927f1f7e9b" providerId="ADAL" clId="{173A5FB0-5A20-4EC0-AC83-50C2738D13FE}" dt="2022-12-15T12:27:12.269" v="2646" actId="26606"/>
          <ac:spMkLst>
            <pc:docMk/>
            <pc:sldMk cId="4265971579" sldId="332"/>
            <ac:spMk id="13" creationId="{00000000-0000-0000-0000-000000000000}"/>
          </ac:spMkLst>
        </pc:spChg>
        <pc:picChg chg="add mod">
          <ac:chgData name="Luis Aguilar Gallardo" userId="97d831b4-3cdc-4fa3-910a-51927f1f7e9b" providerId="ADAL" clId="{173A5FB0-5A20-4EC0-AC83-50C2738D13FE}" dt="2022-12-15T12:27:12.269" v="2646" actId="26606"/>
          <ac:picMkLst>
            <pc:docMk/>
            <pc:sldMk cId="4265971579" sldId="332"/>
            <ac:picMk id="4" creationId="{1DDEDE0D-00B6-7F05-63C1-F15D5C276BFC}"/>
          </ac:picMkLst>
        </pc:picChg>
        <pc:picChg chg="del">
          <ac:chgData name="Luis Aguilar Gallardo" userId="97d831b4-3cdc-4fa3-910a-51927f1f7e9b" providerId="ADAL" clId="{173A5FB0-5A20-4EC0-AC83-50C2738D13FE}" dt="2022-12-15T11:33:48.978" v="2603" actId="478"/>
          <ac:picMkLst>
            <pc:docMk/>
            <pc:sldMk cId="4265971579" sldId="332"/>
            <ac:picMk id="6" creationId="{DA971049-9C98-43E4-94B1-8124EC68A101}"/>
          </ac:picMkLst>
        </pc:picChg>
        <pc:picChg chg="ord">
          <ac:chgData name="Luis Aguilar Gallardo" userId="97d831b4-3cdc-4fa3-910a-51927f1f7e9b" providerId="ADAL" clId="{173A5FB0-5A20-4EC0-AC83-50C2738D13FE}" dt="2022-12-15T12:27:12.269" v="2646" actId="26606"/>
          <ac:picMkLst>
            <pc:docMk/>
            <pc:sldMk cId="4265971579" sldId="332"/>
            <ac:picMk id="11" creationId="{326FB586-2F32-CC46-878F-CD54E44A0567}"/>
          </ac:picMkLst>
        </pc:picChg>
        <pc:picChg chg="ord">
          <ac:chgData name="Luis Aguilar Gallardo" userId="97d831b4-3cdc-4fa3-910a-51927f1f7e9b" providerId="ADAL" clId="{173A5FB0-5A20-4EC0-AC83-50C2738D13FE}" dt="2022-12-15T12:27:12.269" v="2646" actId="26606"/>
          <ac:picMkLst>
            <pc:docMk/>
            <pc:sldMk cId="4265971579" sldId="332"/>
            <ac:picMk id="12" creationId="{00000000-0000-0000-0000-000000000000}"/>
          </ac:picMkLst>
        </pc:picChg>
      </pc:sldChg>
      <pc:sldChg chg="addSp delSp modSp add mod">
        <pc:chgData name="Luis Aguilar Gallardo" userId="97d831b4-3cdc-4fa3-910a-51927f1f7e9b" providerId="ADAL" clId="{173A5FB0-5A20-4EC0-AC83-50C2738D13FE}" dt="2022-12-15T12:34:12.059" v="3245" actId="1036"/>
        <pc:sldMkLst>
          <pc:docMk/>
          <pc:sldMk cId="4165886878" sldId="333"/>
        </pc:sldMkLst>
        <pc:spChg chg="del">
          <ac:chgData name="Luis Aguilar Gallardo" userId="97d831b4-3cdc-4fa3-910a-51927f1f7e9b" providerId="ADAL" clId="{173A5FB0-5A20-4EC0-AC83-50C2738D13FE}" dt="2022-12-15T12:31:40.648" v="2987" actId="478"/>
          <ac:spMkLst>
            <pc:docMk/>
            <pc:sldMk cId="4165886878" sldId="333"/>
            <ac:spMk id="5" creationId="{BF0FE597-66E2-6C71-C941-E84679EEBCB0}"/>
          </ac:spMkLst>
        </pc:spChg>
        <pc:spChg chg="add mod">
          <ac:chgData name="Luis Aguilar Gallardo" userId="97d831b4-3cdc-4fa3-910a-51927f1f7e9b" providerId="ADAL" clId="{173A5FB0-5A20-4EC0-AC83-50C2738D13FE}" dt="2022-12-15T12:34:12.059" v="3245" actId="1036"/>
          <ac:spMkLst>
            <pc:docMk/>
            <pc:sldMk cId="4165886878" sldId="333"/>
            <ac:spMk id="6" creationId="{321C5104-2241-A441-0E37-ABE9551F525B}"/>
          </ac:spMkLst>
        </pc:spChg>
        <pc:spChg chg="mod">
          <ac:chgData name="Luis Aguilar Gallardo" userId="97d831b4-3cdc-4fa3-910a-51927f1f7e9b" providerId="ADAL" clId="{173A5FB0-5A20-4EC0-AC83-50C2738D13FE}" dt="2022-12-15T12:31:37.782" v="2985" actId="20577"/>
          <ac:spMkLst>
            <pc:docMk/>
            <pc:sldMk cId="4165886878" sldId="333"/>
            <ac:spMk id="13" creationId="{00000000-0000-0000-0000-000000000000}"/>
          </ac:spMkLst>
        </pc:spChg>
        <pc:picChg chg="add mod">
          <ac:chgData name="Luis Aguilar Gallardo" userId="97d831b4-3cdc-4fa3-910a-51927f1f7e9b" providerId="ADAL" clId="{173A5FB0-5A20-4EC0-AC83-50C2738D13FE}" dt="2022-12-15T12:32:47.411" v="2992" actId="1076"/>
          <ac:picMkLst>
            <pc:docMk/>
            <pc:sldMk cId="4165886878" sldId="333"/>
            <ac:picMk id="3" creationId="{3C966D80-0F20-ECCC-DB24-39416872E92F}"/>
          </ac:picMkLst>
        </pc:picChg>
        <pc:picChg chg="del">
          <ac:chgData name="Luis Aguilar Gallardo" userId="97d831b4-3cdc-4fa3-910a-51927f1f7e9b" providerId="ADAL" clId="{173A5FB0-5A20-4EC0-AC83-50C2738D13FE}" dt="2022-12-15T12:31:39.193" v="2986" actId="478"/>
          <ac:picMkLst>
            <pc:docMk/>
            <pc:sldMk cId="4165886878" sldId="333"/>
            <ac:picMk id="4" creationId="{1DDEDE0D-00B6-7F05-63C1-F15D5C276BFC}"/>
          </ac:picMkLst>
        </pc:picChg>
      </pc:sldChg>
      <pc:sldChg chg="delSp modSp add del mod">
        <pc:chgData name="Luis Aguilar Gallardo" userId="97d831b4-3cdc-4fa3-910a-51927f1f7e9b" providerId="ADAL" clId="{173A5FB0-5A20-4EC0-AC83-50C2738D13FE}" dt="2022-12-15T12:43:23.972" v="3293" actId="47"/>
        <pc:sldMkLst>
          <pc:docMk/>
          <pc:sldMk cId="3005241652" sldId="334"/>
        </pc:sldMkLst>
        <pc:spChg chg="del">
          <ac:chgData name="Luis Aguilar Gallardo" userId="97d831b4-3cdc-4fa3-910a-51927f1f7e9b" providerId="ADAL" clId="{173A5FB0-5A20-4EC0-AC83-50C2738D13FE}" dt="2022-12-15T12:43:03.470" v="3289" actId="478"/>
          <ac:spMkLst>
            <pc:docMk/>
            <pc:sldMk cId="3005241652" sldId="334"/>
            <ac:spMk id="6" creationId="{321C5104-2241-A441-0E37-ABE9551F525B}"/>
          </ac:spMkLst>
        </pc:spChg>
        <pc:spChg chg="mod">
          <ac:chgData name="Luis Aguilar Gallardo" userId="97d831b4-3cdc-4fa3-910a-51927f1f7e9b" providerId="ADAL" clId="{173A5FB0-5A20-4EC0-AC83-50C2738D13FE}" dt="2022-12-15T12:42:58.171" v="3287" actId="20577"/>
          <ac:spMkLst>
            <pc:docMk/>
            <pc:sldMk cId="3005241652" sldId="334"/>
            <ac:spMk id="13" creationId="{00000000-0000-0000-0000-000000000000}"/>
          </ac:spMkLst>
        </pc:spChg>
        <pc:picChg chg="del">
          <ac:chgData name="Luis Aguilar Gallardo" userId="97d831b4-3cdc-4fa3-910a-51927f1f7e9b" providerId="ADAL" clId="{173A5FB0-5A20-4EC0-AC83-50C2738D13FE}" dt="2022-12-15T12:43:01.021" v="3288" actId="478"/>
          <ac:picMkLst>
            <pc:docMk/>
            <pc:sldMk cId="3005241652" sldId="334"/>
            <ac:picMk id="3" creationId="{3C966D80-0F20-ECCC-DB24-39416872E92F}"/>
          </ac:picMkLst>
        </pc:picChg>
      </pc:sldChg>
      <pc:sldChg chg="modSp add mod">
        <pc:chgData name="Luis Aguilar Gallardo" userId="97d831b4-3cdc-4fa3-910a-51927f1f7e9b" providerId="ADAL" clId="{173A5FB0-5A20-4EC0-AC83-50C2738D13FE}" dt="2022-12-15T12:47:23.346" v="4702" actId="13782"/>
        <pc:sldMkLst>
          <pc:docMk/>
          <pc:sldMk cId="3540636833" sldId="335"/>
        </pc:sldMkLst>
        <pc:spChg chg="mod">
          <ac:chgData name="Luis Aguilar Gallardo" userId="97d831b4-3cdc-4fa3-910a-51927f1f7e9b" providerId="ADAL" clId="{173A5FB0-5A20-4EC0-AC83-50C2738D13FE}" dt="2022-12-15T12:43:31.863" v="3318" actId="5793"/>
          <ac:spMkLst>
            <pc:docMk/>
            <pc:sldMk cId="3540636833" sldId="335"/>
            <ac:spMk id="45" creationId="{FE705293-F946-4E62-AA1A-4C785A3EA42F}"/>
          </ac:spMkLst>
        </pc:spChg>
        <pc:graphicFrameChg chg="mod">
          <ac:chgData name="Luis Aguilar Gallardo" userId="97d831b4-3cdc-4fa3-910a-51927f1f7e9b" providerId="ADAL" clId="{173A5FB0-5A20-4EC0-AC83-50C2738D13FE}" dt="2022-12-15T12:47:23.346" v="4702" actId="13782"/>
          <ac:graphicFrameMkLst>
            <pc:docMk/>
            <pc:sldMk cId="3540636833" sldId="335"/>
            <ac:graphicFrameMk id="2" creationId="{8C459275-A211-A313-50CE-14650780C563}"/>
          </ac:graphicFrameMkLst>
        </pc:graphicFrameChg>
      </pc:sldChg>
      <pc:sldChg chg="addSp delSp modSp add mod delCm modCm">
        <pc:chgData name="Luis Aguilar Gallardo" userId="97d831b4-3cdc-4fa3-910a-51927f1f7e9b" providerId="ADAL" clId="{173A5FB0-5A20-4EC0-AC83-50C2738D13FE}" dt="2022-12-15T13:01:25.763" v="5178" actId="14100"/>
        <pc:sldMkLst>
          <pc:docMk/>
          <pc:sldMk cId="746731893" sldId="336"/>
        </pc:sldMkLst>
        <pc:spChg chg="del">
          <ac:chgData name="Luis Aguilar Gallardo" userId="97d831b4-3cdc-4fa3-910a-51927f1f7e9b" providerId="ADAL" clId="{173A5FB0-5A20-4EC0-AC83-50C2738D13FE}" dt="2022-12-15T12:52:49.287" v="4722" actId="478"/>
          <ac:spMkLst>
            <pc:docMk/>
            <pc:sldMk cId="746731893" sldId="336"/>
            <ac:spMk id="3" creationId="{92FB6401-278B-C187-36BE-F9B04EF7D129}"/>
          </ac:spMkLst>
        </pc:spChg>
        <pc:spChg chg="mod">
          <ac:chgData name="Luis Aguilar Gallardo" userId="97d831b4-3cdc-4fa3-910a-51927f1f7e9b" providerId="ADAL" clId="{173A5FB0-5A20-4EC0-AC83-50C2738D13FE}" dt="2022-12-15T12:53:12.284" v="4785" actId="20577"/>
          <ac:spMkLst>
            <pc:docMk/>
            <pc:sldMk cId="746731893" sldId="336"/>
            <ac:spMk id="13" creationId="{00000000-0000-0000-0000-000000000000}"/>
          </ac:spMkLst>
        </pc:spChg>
        <pc:graphicFrameChg chg="del">
          <ac:chgData name="Luis Aguilar Gallardo" userId="97d831b4-3cdc-4fa3-910a-51927f1f7e9b" providerId="ADAL" clId="{173A5FB0-5A20-4EC0-AC83-50C2738D13FE}" dt="2022-12-15T12:52:47.326" v="4721" actId="478"/>
          <ac:graphicFrameMkLst>
            <pc:docMk/>
            <pc:sldMk cId="746731893" sldId="336"/>
            <ac:graphicFrameMk id="2" creationId="{8ECD1BA4-C4DB-4562-9F47-60BBE5302819}"/>
          </ac:graphicFrameMkLst>
        </pc:graphicFrameChg>
        <pc:graphicFrameChg chg="add mod modGraphic">
          <ac:chgData name="Luis Aguilar Gallardo" userId="97d831b4-3cdc-4fa3-910a-51927f1f7e9b" providerId="ADAL" clId="{173A5FB0-5A20-4EC0-AC83-50C2738D13FE}" dt="2022-12-15T13:01:25.763" v="5178" actId="14100"/>
          <ac:graphicFrameMkLst>
            <pc:docMk/>
            <pc:sldMk cId="746731893" sldId="336"/>
            <ac:graphicFrameMk id="5" creationId="{AF165447-D837-2236-130B-CC8B21494E71}"/>
          </ac:graphicFrameMkLst>
        </pc:graphicFrameChg>
        <pc:picChg chg="del">
          <ac:chgData name="Luis Aguilar Gallardo" userId="97d831b4-3cdc-4fa3-910a-51927f1f7e9b" providerId="ADAL" clId="{173A5FB0-5A20-4EC0-AC83-50C2738D13FE}" dt="2022-12-15T12:52:49.904" v="4723" actId="478"/>
          <ac:picMkLst>
            <pc:docMk/>
            <pc:sldMk cId="746731893" sldId="336"/>
            <ac:picMk id="4" creationId="{EC3BE565-3D42-44E7-B3B6-BF803DE76466}"/>
          </ac:picMkLst>
        </pc:picChg>
      </pc:sldChg>
      <pc:sldChg chg="addSp delSp modSp add mod">
        <pc:chgData name="Luis Aguilar Gallardo" userId="97d831b4-3cdc-4fa3-910a-51927f1f7e9b" providerId="ADAL" clId="{173A5FB0-5A20-4EC0-AC83-50C2738D13FE}" dt="2022-12-15T13:29:04.893" v="5225" actId="1076"/>
        <pc:sldMkLst>
          <pc:docMk/>
          <pc:sldMk cId="975581880" sldId="337"/>
        </pc:sldMkLst>
        <pc:spChg chg="del">
          <ac:chgData name="Luis Aguilar Gallardo" userId="97d831b4-3cdc-4fa3-910a-51927f1f7e9b" providerId="ADAL" clId="{173A5FB0-5A20-4EC0-AC83-50C2738D13FE}" dt="2022-12-15T13:05:07.999" v="5186" actId="478"/>
          <ac:spMkLst>
            <pc:docMk/>
            <pc:sldMk cId="975581880" sldId="337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73A5FB0-5A20-4EC0-AC83-50C2738D13FE}" dt="2022-12-15T13:05:15.242" v="5220" actId="20577"/>
          <ac:spMkLst>
            <pc:docMk/>
            <pc:sldMk cId="975581880" sldId="337"/>
            <ac:spMk id="13" creationId="{00000000-0000-0000-0000-000000000000}"/>
          </ac:spMkLst>
        </pc:spChg>
        <pc:graphicFrameChg chg="add del mod modGraphic">
          <ac:chgData name="Luis Aguilar Gallardo" userId="97d831b4-3cdc-4fa3-910a-51927f1f7e9b" providerId="ADAL" clId="{173A5FB0-5A20-4EC0-AC83-50C2738D13FE}" dt="2022-12-15T13:28:48.189" v="5223" actId="478"/>
          <ac:graphicFrameMkLst>
            <pc:docMk/>
            <pc:sldMk cId="975581880" sldId="337"/>
            <ac:graphicFrameMk id="2" creationId="{815AAF84-E1F2-7E1F-F9A7-830EEF1DD62D}"/>
          </ac:graphicFrameMkLst>
        </pc:graphicFrameChg>
        <pc:picChg chg="add mod">
          <ac:chgData name="Luis Aguilar Gallardo" userId="97d831b4-3cdc-4fa3-910a-51927f1f7e9b" providerId="ADAL" clId="{173A5FB0-5A20-4EC0-AC83-50C2738D13FE}" dt="2022-12-15T13:29:04.893" v="5225" actId="1076"/>
          <ac:picMkLst>
            <pc:docMk/>
            <pc:sldMk cId="975581880" sldId="337"/>
            <ac:picMk id="5" creationId="{92EF0E01-059F-628D-224C-6D419121E32E}"/>
          </ac:picMkLst>
        </pc:picChg>
      </pc:sldChg>
      <pc:sldChg chg="addSp delSp modSp add mod">
        <pc:chgData name="Luis Aguilar Gallardo" userId="97d831b4-3cdc-4fa3-910a-51927f1f7e9b" providerId="ADAL" clId="{173A5FB0-5A20-4EC0-AC83-50C2738D13FE}" dt="2022-12-15T13:40:22.188" v="5236" actId="1076"/>
        <pc:sldMkLst>
          <pc:docMk/>
          <pc:sldMk cId="2584030652" sldId="338"/>
        </pc:sldMkLst>
        <pc:picChg chg="add mod">
          <ac:chgData name="Luis Aguilar Gallardo" userId="97d831b4-3cdc-4fa3-910a-51927f1f7e9b" providerId="ADAL" clId="{173A5FB0-5A20-4EC0-AC83-50C2738D13FE}" dt="2022-12-15T13:40:16.576" v="5234" actId="1076"/>
          <ac:picMkLst>
            <pc:docMk/>
            <pc:sldMk cId="2584030652" sldId="338"/>
            <ac:picMk id="3" creationId="{31CAA38B-E56F-4939-9DA6-78E032113B19}"/>
          </ac:picMkLst>
        </pc:picChg>
        <pc:picChg chg="del">
          <ac:chgData name="Luis Aguilar Gallardo" userId="97d831b4-3cdc-4fa3-910a-51927f1f7e9b" providerId="ADAL" clId="{173A5FB0-5A20-4EC0-AC83-50C2738D13FE}" dt="2022-12-15T13:39:31.058" v="5227" actId="478"/>
          <ac:picMkLst>
            <pc:docMk/>
            <pc:sldMk cId="2584030652" sldId="338"/>
            <ac:picMk id="5" creationId="{92EF0E01-059F-628D-224C-6D419121E32E}"/>
          </ac:picMkLst>
        </pc:picChg>
        <pc:picChg chg="add mod">
          <ac:chgData name="Luis Aguilar Gallardo" userId="97d831b4-3cdc-4fa3-910a-51927f1f7e9b" providerId="ADAL" clId="{173A5FB0-5A20-4EC0-AC83-50C2738D13FE}" dt="2022-12-15T13:40:22.188" v="5236" actId="1076"/>
          <ac:picMkLst>
            <pc:docMk/>
            <pc:sldMk cId="2584030652" sldId="338"/>
            <ac:picMk id="6" creationId="{CDECCEB9-95D8-6627-D183-1A961C4E5509}"/>
          </ac:picMkLst>
        </pc:picChg>
      </pc:sldChg>
      <pc:sldChg chg="addSp delSp modSp add mod">
        <pc:chgData name="Luis Aguilar Gallardo" userId="97d831b4-3cdc-4fa3-910a-51927f1f7e9b" providerId="ADAL" clId="{173A5FB0-5A20-4EC0-AC83-50C2738D13FE}" dt="2022-12-15T13:41:37.278" v="5245" actId="14100"/>
        <pc:sldMkLst>
          <pc:docMk/>
          <pc:sldMk cId="960196583" sldId="339"/>
        </pc:sldMkLst>
        <pc:picChg chg="del">
          <ac:chgData name="Luis Aguilar Gallardo" userId="97d831b4-3cdc-4fa3-910a-51927f1f7e9b" providerId="ADAL" clId="{173A5FB0-5A20-4EC0-AC83-50C2738D13FE}" dt="2022-12-15T13:40:59.919" v="5238" actId="478"/>
          <ac:picMkLst>
            <pc:docMk/>
            <pc:sldMk cId="960196583" sldId="339"/>
            <ac:picMk id="3" creationId="{31CAA38B-E56F-4939-9DA6-78E032113B19}"/>
          </ac:picMkLst>
        </pc:picChg>
        <pc:picChg chg="add mod">
          <ac:chgData name="Luis Aguilar Gallardo" userId="97d831b4-3cdc-4fa3-910a-51927f1f7e9b" providerId="ADAL" clId="{173A5FB0-5A20-4EC0-AC83-50C2738D13FE}" dt="2022-12-15T13:41:37.278" v="5245" actId="14100"/>
          <ac:picMkLst>
            <pc:docMk/>
            <pc:sldMk cId="960196583" sldId="339"/>
            <ac:picMk id="4" creationId="{AF09FAFB-9704-9DF4-37E2-91389872F6C2}"/>
          </ac:picMkLst>
        </pc:picChg>
        <pc:picChg chg="del">
          <ac:chgData name="Luis Aguilar Gallardo" userId="97d831b4-3cdc-4fa3-910a-51927f1f7e9b" providerId="ADAL" clId="{173A5FB0-5A20-4EC0-AC83-50C2738D13FE}" dt="2022-12-15T13:41:00.712" v="5239" actId="478"/>
          <ac:picMkLst>
            <pc:docMk/>
            <pc:sldMk cId="960196583" sldId="339"/>
            <ac:picMk id="6" creationId="{CDECCEB9-95D8-6627-D183-1A961C4E5509}"/>
          </ac:picMkLst>
        </pc:picChg>
        <pc:picChg chg="add mod">
          <ac:chgData name="Luis Aguilar Gallardo" userId="97d831b4-3cdc-4fa3-910a-51927f1f7e9b" providerId="ADAL" clId="{173A5FB0-5A20-4EC0-AC83-50C2738D13FE}" dt="2022-12-15T13:41:33.724" v="5244" actId="14100"/>
          <ac:picMkLst>
            <pc:docMk/>
            <pc:sldMk cId="960196583" sldId="339"/>
            <ac:picMk id="7" creationId="{6750A1B2-0FB0-F3F5-69D2-BBCCD07503C3}"/>
          </ac:picMkLst>
        </pc:picChg>
      </pc:sldChg>
      <pc:sldChg chg="add delCm">
        <pc:chgData name="Luis Aguilar Gallardo" userId="97d831b4-3cdc-4fa3-910a-51927f1f7e9b" providerId="ADAL" clId="{173A5FB0-5A20-4EC0-AC83-50C2738D13FE}" dt="2022-12-19T17:49:57.481" v="5249"/>
        <pc:sldMkLst>
          <pc:docMk/>
          <pc:sldMk cId="277549394" sldId="340"/>
        </pc:sldMkLst>
      </pc:sldChg>
      <pc:sldChg chg="add delCm">
        <pc:chgData name="Luis Aguilar Gallardo" userId="97d831b4-3cdc-4fa3-910a-51927f1f7e9b" providerId="ADAL" clId="{173A5FB0-5A20-4EC0-AC83-50C2738D13FE}" dt="2022-12-19T17:50:00.843" v="5250"/>
        <pc:sldMkLst>
          <pc:docMk/>
          <pc:sldMk cId="4020704660" sldId="341"/>
        </pc:sldMkLst>
      </pc:sldChg>
    </pc:docChg>
  </pc:docChgLst>
  <pc:docChgLst>
    <pc:chgData name="Luis Aguilar Gallardo" userId="97d831b4-3cdc-4fa3-910a-51927f1f7e9b" providerId="ADAL" clId="{1DDD49FE-9B12-40D6-BD76-1BDA2BB15714}"/>
    <pc:docChg chg="undo custSel addSld delSld modSld sldOrd">
      <pc:chgData name="Luis Aguilar Gallardo" userId="97d831b4-3cdc-4fa3-910a-51927f1f7e9b" providerId="ADAL" clId="{1DDD49FE-9B12-40D6-BD76-1BDA2BB15714}" dt="2023-01-25T14:43:27.603" v="919" actId="113"/>
      <pc:docMkLst>
        <pc:docMk/>
      </pc:docMkLst>
      <pc:sldChg chg="modSp mod">
        <pc:chgData name="Luis Aguilar Gallardo" userId="97d831b4-3cdc-4fa3-910a-51927f1f7e9b" providerId="ADAL" clId="{1DDD49FE-9B12-40D6-BD76-1BDA2BB15714}" dt="2023-01-23T18:57:25.290" v="15" actId="20577"/>
        <pc:sldMkLst>
          <pc:docMk/>
          <pc:sldMk cId="140495132" sldId="256"/>
        </pc:sldMkLst>
        <pc:spChg chg="mod">
          <ac:chgData name="Luis Aguilar Gallardo" userId="97d831b4-3cdc-4fa3-910a-51927f1f7e9b" providerId="ADAL" clId="{1DDD49FE-9B12-40D6-BD76-1BDA2BB15714}" dt="2023-01-23T18:57:25.290" v="15" actId="20577"/>
          <ac:spMkLst>
            <pc:docMk/>
            <pc:sldMk cId="140495132" sldId="256"/>
            <ac:spMk id="3" creationId="{07081FE2-7861-4D4C-BA8D-49CC80ED237E}"/>
          </ac:spMkLst>
        </pc:spChg>
      </pc:sldChg>
      <pc:sldChg chg="modSp mod">
        <pc:chgData name="Luis Aguilar Gallardo" userId="97d831b4-3cdc-4fa3-910a-51927f1f7e9b" providerId="ADAL" clId="{1DDD49FE-9B12-40D6-BD76-1BDA2BB15714}" dt="2023-01-23T19:12:55.331" v="21" actId="20577"/>
        <pc:sldMkLst>
          <pc:docMk/>
          <pc:sldMk cId="1040741583" sldId="322"/>
        </pc:sldMkLst>
        <pc:graphicFrameChg chg="modGraphic">
          <ac:chgData name="Luis Aguilar Gallardo" userId="97d831b4-3cdc-4fa3-910a-51927f1f7e9b" providerId="ADAL" clId="{1DDD49FE-9B12-40D6-BD76-1BDA2BB15714}" dt="2023-01-23T19:12:55.331" v="21" actId="20577"/>
          <ac:graphicFrameMkLst>
            <pc:docMk/>
            <pc:sldMk cId="1040741583" sldId="322"/>
            <ac:graphicFrameMk id="5" creationId="{9D613F68-C1C1-B68F-DA58-15843CC9141D}"/>
          </ac:graphicFrameMkLst>
        </pc:graphicFrameChg>
      </pc:sldChg>
      <pc:sldChg chg="ord">
        <pc:chgData name="Luis Aguilar Gallardo" userId="97d831b4-3cdc-4fa3-910a-51927f1f7e9b" providerId="ADAL" clId="{1DDD49FE-9B12-40D6-BD76-1BDA2BB15714}" dt="2023-01-23T19:15:35.166" v="188"/>
        <pc:sldMkLst>
          <pc:docMk/>
          <pc:sldMk cId="2538606488" sldId="323"/>
        </pc:sldMkLst>
      </pc:sldChg>
      <pc:sldChg chg="addSp delSp modSp mod ord setBg">
        <pc:chgData name="Luis Aguilar Gallardo" userId="97d831b4-3cdc-4fa3-910a-51927f1f7e9b" providerId="ADAL" clId="{1DDD49FE-9B12-40D6-BD76-1BDA2BB15714}" dt="2023-01-25T12:37:47.335" v="836" actId="1076"/>
        <pc:sldMkLst>
          <pc:docMk/>
          <pc:sldMk cId="3733399995" sldId="329"/>
        </pc:sldMkLst>
        <pc:spChg chg="mod ord">
          <ac:chgData name="Luis Aguilar Gallardo" userId="97d831b4-3cdc-4fa3-910a-51927f1f7e9b" providerId="ADAL" clId="{1DDD49FE-9B12-40D6-BD76-1BDA2BB15714}" dt="2023-01-25T12:37:47.335" v="836" actId="1076"/>
          <ac:spMkLst>
            <pc:docMk/>
            <pc:sldMk cId="3733399995" sldId="329"/>
            <ac:spMk id="13" creationId="{00000000-0000-0000-0000-000000000000}"/>
          </ac:spMkLst>
        </pc:spChg>
        <pc:spChg chg="add del">
          <ac:chgData name="Luis Aguilar Gallardo" userId="97d831b4-3cdc-4fa3-910a-51927f1f7e9b" providerId="ADAL" clId="{1DDD49FE-9B12-40D6-BD76-1BDA2BB15714}" dt="2023-01-25T12:37:26.210" v="832" actId="26606"/>
          <ac:spMkLst>
            <pc:docMk/>
            <pc:sldMk cId="3733399995" sldId="329"/>
            <ac:spMk id="15" creationId="{848F64AA-5BE2-4280-BEFA-DC288118FCCE}"/>
          </ac:spMkLst>
        </pc:spChg>
        <pc:spChg chg="add">
          <ac:chgData name="Luis Aguilar Gallardo" userId="97d831b4-3cdc-4fa3-910a-51927f1f7e9b" providerId="ADAL" clId="{1DDD49FE-9B12-40D6-BD76-1BDA2BB15714}" dt="2023-01-25T12:37:26.234" v="833" actId="26606"/>
          <ac:spMkLst>
            <pc:docMk/>
            <pc:sldMk cId="3733399995" sldId="329"/>
            <ac:spMk id="17" creationId="{7316481C-0A49-4796-812B-0D64F063B720}"/>
          </ac:spMkLst>
        </pc:spChg>
        <pc:spChg chg="add del">
          <ac:chgData name="Luis Aguilar Gallardo" userId="97d831b4-3cdc-4fa3-910a-51927f1f7e9b" providerId="ADAL" clId="{1DDD49FE-9B12-40D6-BD76-1BDA2BB15714}" dt="2023-01-25T12:36:45.929" v="827" actId="26606"/>
          <ac:spMkLst>
            <pc:docMk/>
            <pc:sldMk cId="3733399995" sldId="329"/>
            <ac:spMk id="18" creationId="{0A597D97-203B-498B-95D3-E90DC961039F}"/>
          </ac:spMkLst>
        </pc:spChg>
        <pc:spChg chg="add">
          <ac:chgData name="Luis Aguilar Gallardo" userId="97d831b4-3cdc-4fa3-910a-51927f1f7e9b" providerId="ADAL" clId="{1DDD49FE-9B12-40D6-BD76-1BDA2BB15714}" dt="2023-01-25T12:37:26.234" v="833" actId="26606"/>
          <ac:spMkLst>
            <pc:docMk/>
            <pc:sldMk cId="3733399995" sldId="329"/>
            <ac:spMk id="19" creationId="{A5271697-90F1-4A23-8EF2-0179F2EAFACB}"/>
          </ac:spMkLst>
        </pc:spChg>
        <pc:spChg chg="add del">
          <ac:chgData name="Luis Aguilar Gallardo" userId="97d831b4-3cdc-4fa3-910a-51927f1f7e9b" providerId="ADAL" clId="{1DDD49FE-9B12-40D6-BD76-1BDA2BB15714}" dt="2023-01-25T12:36:45.929" v="827" actId="26606"/>
          <ac:spMkLst>
            <pc:docMk/>
            <pc:sldMk cId="3733399995" sldId="329"/>
            <ac:spMk id="20" creationId="{6A6EF10E-DF41-4BD3-8EB4-6F646531DC26}"/>
          </ac:spMkLst>
        </pc:spChg>
        <pc:spChg chg="add">
          <ac:chgData name="Luis Aguilar Gallardo" userId="97d831b4-3cdc-4fa3-910a-51927f1f7e9b" providerId="ADAL" clId="{1DDD49FE-9B12-40D6-BD76-1BDA2BB15714}" dt="2023-01-25T12:37:26.234" v="833" actId="26606"/>
          <ac:spMkLst>
            <pc:docMk/>
            <pc:sldMk cId="3733399995" sldId="329"/>
            <ac:spMk id="44" creationId="{D9F5512A-48E1-4C07-B75E-3CCC517B6804}"/>
          </ac:spMkLst>
        </pc:spChg>
        <pc:grpChg chg="add">
          <ac:chgData name="Luis Aguilar Gallardo" userId="97d831b4-3cdc-4fa3-910a-51927f1f7e9b" providerId="ADAL" clId="{1DDD49FE-9B12-40D6-BD76-1BDA2BB15714}" dt="2023-01-25T12:37:26.234" v="833" actId="26606"/>
          <ac:grpSpMkLst>
            <pc:docMk/>
            <pc:sldMk cId="3733399995" sldId="329"/>
            <ac:grpSpMk id="22" creationId="{1F49CE81-B2F4-47B2-9D4A-886DCE0A8404}"/>
          </ac:grpSpMkLst>
        </pc:grpChg>
        <pc:graphicFrameChg chg="del">
          <ac:chgData name="Luis Aguilar Gallardo" userId="97d831b4-3cdc-4fa3-910a-51927f1f7e9b" providerId="ADAL" clId="{1DDD49FE-9B12-40D6-BD76-1BDA2BB15714}" dt="2023-01-25T12:35:27.731" v="818" actId="478"/>
          <ac:graphicFrameMkLst>
            <pc:docMk/>
            <pc:sldMk cId="3733399995" sldId="329"/>
            <ac:graphicFrameMk id="2" creationId="{DCB19A7A-E3C7-4871-8DA0-6B34B0873910}"/>
          </ac:graphicFrameMkLst>
        </pc:graphicFrameChg>
        <pc:picChg chg="add mod ord">
          <ac:chgData name="Luis Aguilar Gallardo" userId="97d831b4-3cdc-4fa3-910a-51927f1f7e9b" providerId="ADAL" clId="{1DDD49FE-9B12-40D6-BD76-1BDA2BB15714}" dt="2023-01-25T12:37:26.234" v="833" actId="26606"/>
          <ac:picMkLst>
            <pc:docMk/>
            <pc:sldMk cId="3733399995" sldId="329"/>
            <ac:picMk id="4" creationId="{3B3C1037-B313-D56E-8634-713DAD7874AD}"/>
          </ac:picMkLst>
        </pc:picChg>
        <pc:picChg chg="add mod ord">
          <ac:chgData name="Luis Aguilar Gallardo" userId="97d831b4-3cdc-4fa3-910a-51927f1f7e9b" providerId="ADAL" clId="{1DDD49FE-9B12-40D6-BD76-1BDA2BB15714}" dt="2023-01-25T12:37:26.234" v="833" actId="26606"/>
          <ac:picMkLst>
            <pc:docMk/>
            <pc:sldMk cId="3733399995" sldId="329"/>
            <ac:picMk id="6" creationId="{574068A1-E3A8-82BA-72F0-A77B2BD0149B}"/>
          </ac:picMkLst>
        </pc:picChg>
        <pc:picChg chg="add mod">
          <ac:chgData name="Luis Aguilar Gallardo" userId="97d831b4-3cdc-4fa3-910a-51927f1f7e9b" providerId="ADAL" clId="{1DDD49FE-9B12-40D6-BD76-1BDA2BB15714}" dt="2023-01-25T12:37:26.234" v="833" actId="26606"/>
          <ac:picMkLst>
            <pc:docMk/>
            <pc:sldMk cId="3733399995" sldId="329"/>
            <ac:picMk id="8" creationId="{0D7FFD47-EB1B-783C-5B79-AE31C6A3E37A}"/>
          </ac:picMkLst>
        </pc:picChg>
        <pc:picChg chg="add del ord">
          <ac:chgData name="Luis Aguilar Gallardo" userId="97d831b4-3cdc-4fa3-910a-51927f1f7e9b" providerId="ADAL" clId="{1DDD49FE-9B12-40D6-BD76-1BDA2BB15714}" dt="2023-01-25T12:37:41.388" v="835" actId="478"/>
          <ac:picMkLst>
            <pc:docMk/>
            <pc:sldMk cId="3733399995" sldId="329"/>
            <ac:picMk id="11" creationId="{326FB586-2F32-CC46-878F-CD54E44A0567}"/>
          </ac:picMkLst>
        </pc:picChg>
        <pc:picChg chg="ord">
          <ac:chgData name="Luis Aguilar Gallardo" userId="97d831b4-3cdc-4fa3-910a-51927f1f7e9b" providerId="ADAL" clId="{1DDD49FE-9B12-40D6-BD76-1BDA2BB15714}" dt="2023-01-25T12:37:26.234" v="833" actId="26606"/>
          <ac:picMkLst>
            <pc:docMk/>
            <pc:sldMk cId="3733399995" sldId="329"/>
            <ac:picMk id="12" creationId="{00000000-0000-0000-0000-000000000000}"/>
          </ac:picMkLst>
        </pc:picChg>
      </pc:sldChg>
      <pc:sldChg chg="addSp delSp modSp mod ord">
        <pc:chgData name="Luis Aguilar Gallardo" userId="97d831b4-3cdc-4fa3-910a-51927f1f7e9b" providerId="ADAL" clId="{1DDD49FE-9B12-40D6-BD76-1BDA2BB15714}" dt="2023-01-25T12:39:27.314" v="885" actId="14100"/>
        <pc:sldMkLst>
          <pc:docMk/>
          <pc:sldMk cId="1632259466" sldId="331"/>
        </pc:sldMkLst>
        <pc:spChg chg="del mod">
          <ac:chgData name="Luis Aguilar Gallardo" userId="97d831b4-3cdc-4fa3-910a-51927f1f7e9b" providerId="ADAL" clId="{1DDD49FE-9B12-40D6-BD76-1BDA2BB15714}" dt="2023-01-25T12:38:24.950" v="837" actId="12084"/>
          <ac:spMkLst>
            <pc:docMk/>
            <pc:sldMk cId="1632259466" sldId="331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DDD49FE-9B12-40D6-BD76-1BDA2BB15714}" dt="2023-01-23T19:15:13.420" v="185" actId="20577"/>
          <ac:spMkLst>
            <pc:docMk/>
            <pc:sldMk cId="1632259466" sldId="331"/>
            <ac:spMk id="13" creationId="{00000000-0000-0000-0000-000000000000}"/>
          </ac:spMkLst>
        </pc:spChg>
        <pc:graphicFrameChg chg="add mod">
          <ac:chgData name="Luis Aguilar Gallardo" userId="97d831b4-3cdc-4fa3-910a-51927f1f7e9b" providerId="ADAL" clId="{1DDD49FE-9B12-40D6-BD76-1BDA2BB15714}" dt="2023-01-25T12:39:27.314" v="885" actId="14100"/>
          <ac:graphicFrameMkLst>
            <pc:docMk/>
            <pc:sldMk cId="1632259466" sldId="331"/>
            <ac:graphicFrameMk id="2" creationId="{E7736B95-4D1B-D891-08F1-07EAEF151E39}"/>
          </ac:graphicFrameMkLst>
        </pc:graphicFrameChg>
      </pc:sldChg>
      <pc:sldChg chg="modSp">
        <pc:chgData name="Luis Aguilar Gallardo" userId="97d831b4-3cdc-4fa3-910a-51927f1f7e9b" providerId="ADAL" clId="{1DDD49FE-9B12-40D6-BD76-1BDA2BB15714}" dt="2023-01-25T14:43:27.603" v="919" actId="113"/>
        <pc:sldMkLst>
          <pc:docMk/>
          <pc:sldMk cId="3540636833" sldId="335"/>
        </pc:sldMkLst>
        <pc:graphicFrameChg chg="mod">
          <ac:chgData name="Luis Aguilar Gallardo" userId="97d831b4-3cdc-4fa3-910a-51927f1f7e9b" providerId="ADAL" clId="{1DDD49FE-9B12-40D6-BD76-1BDA2BB15714}" dt="2023-01-25T14:43:27.603" v="919" actId="113"/>
          <ac:graphicFrameMkLst>
            <pc:docMk/>
            <pc:sldMk cId="3540636833" sldId="335"/>
            <ac:graphicFrameMk id="2" creationId="{8C459275-A211-A313-50CE-14650780C563}"/>
          </ac:graphicFrameMkLst>
        </pc:graphicFrameChg>
      </pc:sldChg>
      <pc:sldChg chg="addSp delSp modSp add mod">
        <pc:chgData name="Luis Aguilar Gallardo" userId="97d831b4-3cdc-4fa3-910a-51927f1f7e9b" providerId="ADAL" clId="{1DDD49FE-9B12-40D6-BD76-1BDA2BB15714}" dt="2023-01-23T19:26:44.070" v="297" actId="404"/>
        <pc:sldMkLst>
          <pc:docMk/>
          <pc:sldMk cId="1936465728" sldId="342"/>
        </pc:sldMkLst>
        <pc:spChg chg="add mod">
          <ac:chgData name="Luis Aguilar Gallardo" userId="97d831b4-3cdc-4fa3-910a-51927f1f7e9b" providerId="ADAL" clId="{1DDD49FE-9B12-40D6-BD76-1BDA2BB15714}" dt="2023-01-23T19:26:44.070" v="297" actId="404"/>
          <ac:spMkLst>
            <pc:docMk/>
            <pc:sldMk cId="1936465728" sldId="342"/>
            <ac:spMk id="2" creationId="{655526EC-AC7B-A538-205E-E2C39BDEEFBD}"/>
          </ac:spMkLst>
        </pc:spChg>
        <pc:spChg chg="del">
          <ac:chgData name="Luis Aguilar Gallardo" userId="97d831b4-3cdc-4fa3-910a-51927f1f7e9b" providerId="ADAL" clId="{1DDD49FE-9B12-40D6-BD76-1BDA2BB15714}" dt="2023-01-23T19:13:42.342" v="24" actId="478"/>
          <ac:spMkLst>
            <pc:docMk/>
            <pc:sldMk cId="1936465728" sldId="342"/>
            <ac:spMk id="13" creationId="{00000000-0000-0000-0000-000000000000}"/>
          </ac:spMkLst>
        </pc:spChg>
        <pc:graphicFrameChg chg="add mod modGraphic">
          <ac:chgData name="Luis Aguilar Gallardo" userId="97d831b4-3cdc-4fa3-910a-51927f1f7e9b" providerId="ADAL" clId="{1DDD49FE-9B12-40D6-BD76-1BDA2BB15714}" dt="2023-01-23T19:26:35.185" v="294" actId="14100"/>
          <ac:graphicFrameMkLst>
            <pc:docMk/>
            <pc:sldMk cId="1936465728" sldId="342"/>
            <ac:graphicFrameMk id="3" creationId="{2E79020B-713E-90A7-E767-DF9A429CF6B1}"/>
          </ac:graphicFrameMkLst>
        </pc:graphicFrameChg>
        <pc:picChg chg="del">
          <ac:chgData name="Luis Aguilar Gallardo" userId="97d831b4-3cdc-4fa3-910a-51927f1f7e9b" providerId="ADAL" clId="{1DDD49FE-9B12-40D6-BD76-1BDA2BB15714}" dt="2023-01-23T19:13:40.584" v="23" actId="478"/>
          <ac:picMkLst>
            <pc:docMk/>
            <pc:sldMk cId="1936465728" sldId="342"/>
            <ac:picMk id="5" creationId="{92EF0E01-059F-628D-224C-6D419121E32E}"/>
          </ac:picMkLst>
        </pc:picChg>
      </pc:sldChg>
      <pc:sldChg chg="addSp delSp modSp add mod ord">
        <pc:chgData name="Luis Aguilar Gallardo" userId="97d831b4-3cdc-4fa3-910a-51927f1f7e9b" providerId="ADAL" clId="{1DDD49FE-9B12-40D6-BD76-1BDA2BB15714}" dt="2023-01-25T12:49:23.086" v="914" actId="14100"/>
        <pc:sldMkLst>
          <pc:docMk/>
          <pc:sldMk cId="611882341" sldId="343"/>
        </pc:sldMkLst>
        <pc:spChg chg="del">
          <ac:chgData name="Luis Aguilar Gallardo" userId="97d831b4-3cdc-4fa3-910a-51927f1f7e9b" providerId="ADAL" clId="{1DDD49FE-9B12-40D6-BD76-1BDA2BB15714}" dt="2023-01-23T19:27:02.785" v="301" actId="478"/>
          <ac:spMkLst>
            <pc:docMk/>
            <pc:sldMk cId="611882341" sldId="343"/>
            <ac:spMk id="4" creationId="{7A9C9DAD-A784-5EC1-68FE-3C48A6609DBA}"/>
          </ac:spMkLst>
        </pc:spChg>
        <pc:spChg chg="add del">
          <ac:chgData name="Luis Aguilar Gallardo" userId="97d831b4-3cdc-4fa3-910a-51927f1f7e9b" providerId="ADAL" clId="{1DDD49FE-9B12-40D6-BD76-1BDA2BB15714}" dt="2023-01-23T19:59:52.526" v="443" actId="478"/>
          <ac:spMkLst>
            <pc:docMk/>
            <pc:sldMk cId="611882341" sldId="343"/>
            <ac:spMk id="6" creationId="{2651442D-47AE-3CEE-FC45-C7466AAEB382}"/>
          </ac:spMkLst>
        </pc:spChg>
        <pc:spChg chg="mod">
          <ac:chgData name="Luis Aguilar Gallardo" userId="97d831b4-3cdc-4fa3-910a-51927f1f7e9b" providerId="ADAL" clId="{1DDD49FE-9B12-40D6-BD76-1BDA2BB15714}" dt="2023-01-25T12:40:03.251" v="907" actId="20577"/>
          <ac:spMkLst>
            <pc:docMk/>
            <pc:sldMk cId="611882341" sldId="343"/>
            <ac:spMk id="13" creationId="{00000000-0000-0000-0000-000000000000}"/>
          </ac:spMkLst>
        </pc:spChg>
        <pc:graphicFrameChg chg="add del">
          <ac:chgData name="Luis Aguilar Gallardo" userId="97d831b4-3cdc-4fa3-910a-51927f1f7e9b" providerId="ADAL" clId="{1DDD49FE-9B12-40D6-BD76-1BDA2BB15714}" dt="2023-01-23T19:59:02.593" v="440" actId="478"/>
          <ac:graphicFrameMkLst>
            <pc:docMk/>
            <pc:sldMk cId="611882341" sldId="343"/>
            <ac:graphicFrameMk id="2" creationId="{6A674A3C-3E43-94C0-6B8D-BC1182080F8A}"/>
          </ac:graphicFrameMkLst>
        </pc:graphicFrameChg>
        <pc:graphicFrameChg chg="add del mod">
          <ac:chgData name="Luis Aguilar Gallardo" userId="97d831b4-3cdc-4fa3-910a-51927f1f7e9b" providerId="ADAL" clId="{1DDD49FE-9B12-40D6-BD76-1BDA2BB15714}" dt="2023-01-25T12:48:20.443" v="910" actId="478"/>
          <ac:graphicFrameMkLst>
            <pc:docMk/>
            <pc:sldMk cId="611882341" sldId="343"/>
            <ac:graphicFrameMk id="2" creationId="{D229F5F2-49E1-0175-7154-70F84C5E2DDC}"/>
          </ac:graphicFrameMkLst>
        </pc:graphicFrameChg>
        <pc:graphicFrameChg chg="add del mod">
          <ac:chgData name="Luis Aguilar Gallardo" userId="97d831b4-3cdc-4fa3-910a-51927f1f7e9b" providerId="ADAL" clId="{1DDD49FE-9B12-40D6-BD76-1BDA2BB15714}" dt="2023-01-25T11:01:52.562" v="569" actId="478"/>
          <ac:graphicFrameMkLst>
            <pc:docMk/>
            <pc:sldMk cId="611882341" sldId="343"/>
            <ac:graphicFrameMk id="3" creationId="{F7495ABD-B3C0-C3BF-1537-7522D5DD845F}"/>
          </ac:graphicFrameMkLst>
        </pc:graphicFrameChg>
        <pc:graphicFrameChg chg="add mod">
          <ac:chgData name="Luis Aguilar Gallardo" userId="97d831b4-3cdc-4fa3-910a-51927f1f7e9b" providerId="ADAL" clId="{1DDD49FE-9B12-40D6-BD76-1BDA2BB15714}" dt="2023-01-25T12:49:23.086" v="914" actId="14100"/>
          <ac:graphicFrameMkLst>
            <pc:docMk/>
            <pc:sldMk cId="611882341" sldId="343"/>
            <ac:graphicFrameMk id="4" creationId="{E8EAF372-CD14-A279-3381-BCC95F788026}"/>
          </ac:graphicFrameMkLst>
        </pc:graphicFrameChg>
        <pc:picChg chg="mod">
          <ac:chgData name="Luis Aguilar Gallardo" userId="97d831b4-3cdc-4fa3-910a-51927f1f7e9b" providerId="ADAL" clId="{1DDD49FE-9B12-40D6-BD76-1BDA2BB15714}" dt="2023-01-25T12:39:59.239" v="906" actId="1076"/>
          <ac:picMkLst>
            <pc:docMk/>
            <pc:sldMk cId="611882341" sldId="343"/>
            <ac:picMk id="12" creationId="{00000000-0000-0000-0000-000000000000}"/>
          </ac:picMkLst>
        </pc:picChg>
      </pc:sldChg>
      <pc:sldChg chg="add">
        <pc:chgData name="Luis Aguilar Gallardo" userId="97d831b4-3cdc-4fa3-910a-51927f1f7e9b" providerId="ADAL" clId="{1DDD49FE-9B12-40D6-BD76-1BDA2BB15714}" dt="2023-01-25T10:50:49.393" v="566"/>
        <pc:sldMkLst>
          <pc:docMk/>
          <pc:sldMk cId="3180653877" sldId="344"/>
        </pc:sldMkLst>
      </pc:sldChg>
      <pc:sldChg chg="addSp delSp modSp add mod">
        <pc:chgData name="Luis Aguilar Gallardo" userId="97d831b4-3cdc-4fa3-910a-51927f1f7e9b" providerId="ADAL" clId="{1DDD49FE-9B12-40D6-BD76-1BDA2BB15714}" dt="2023-01-25T12:40:22.856" v="909" actId="13238"/>
        <pc:sldMkLst>
          <pc:docMk/>
          <pc:sldMk cId="10169715" sldId="345"/>
        </pc:sldMkLst>
        <pc:spChg chg="add mod">
          <ac:chgData name="Luis Aguilar Gallardo" userId="97d831b4-3cdc-4fa3-910a-51927f1f7e9b" providerId="ADAL" clId="{1DDD49FE-9B12-40D6-BD76-1BDA2BB15714}" dt="2023-01-25T11:17:16.473" v="817"/>
          <ac:spMkLst>
            <pc:docMk/>
            <pc:sldMk cId="10169715" sldId="345"/>
            <ac:spMk id="3" creationId="{C6C07BA8-9712-CC65-FC2C-FAE202DCE07F}"/>
          </ac:spMkLst>
        </pc:spChg>
        <pc:spChg chg="del">
          <ac:chgData name="Luis Aguilar Gallardo" userId="97d831b4-3cdc-4fa3-910a-51927f1f7e9b" providerId="ADAL" clId="{1DDD49FE-9B12-40D6-BD76-1BDA2BB15714}" dt="2023-01-25T11:15:30.532" v="613" actId="478"/>
          <ac:spMkLst>
            <pc:docMk/>
            <pc:sldMk cId="10169715" sldId="345"/>
            <ac:spMk id="4" creationId="{7A9C9DAD-A784-5EC1-68FE-3C48A6609DBA}"/>
          </ac:spMkLst>
        </pc:spChg>
        <pc:spChg chg="mod">
          <ac:chgData name="Luis Aguilar Gallardo" userId="97d831b4-3cdc-4fa3-910a-51927f1f7e9b" providerId="ADAL" clId="{1DDD49FE-9B12-40D6-BD76-1BDA2BB15714}" dt="2023-01-25T11:15:27.993" v="612" actId="20577"/>
          <ac:spMkLst>
            <pc:docMk/>
            <pc:sldMk cId="10169715" sldId="345"/>
            <ac:spMk id="13" creationId="{00000000-0000-0000-0000-000000000000}"/>
          </ac:spMkLst>
        </pc:spChg>
        <pc:graphicFrameChg chg="add mod modGraphic">
          <ac:chgData name="Luis Aguilar Gallardo" userId="97d831b4-3cdc-4fa3-910a-51927f1f7e9b" providerId="ADAL" clId="{1DDD49FE-9B12-40D6-BD76-1BDA2BB15714}" dt="2023-01-25T12:40:22.856" v="909" actId="13238"/>
          <ac:graphicFrameMkLst>
            <pc:docMk/>
            <pc:sldMk cId="10169715" sldId="345"/>
            <ac:graphicFrameMk id="2" creationId="{381DD028-DB49-AEDF-080B-124234DE6573}"/>
          </ac:graphicFrameMkLst>
        </pc:graphicFrameChg>
      </pc:sldChg>
      <pc:sldChg chg="new del">
        <pc:chgData name="Luis Aguilar Gallardo" userId="97d831b4-3cdc-4fa3-910a-51927f1f7e9b" providerId="ADAL" clId="{1DDD49FE-9B12-40D6-BD76-1BDA2BB15714}" dt="2023-01-25T10:51:04.892" v="568" actId="680"/>
        <pc:sldMkLst>
          <pc:docMk/>
          <pc:sldMk cId="2478382358" sldId="34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Cumplimiento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Hoja1!$B$2:$B$7</c:f>
              <c:numCache>
                <c:formatCode>General</c:formatCode>
                <c:ptCount val="6"/>
                <c:pt idx="0">
                  <c:v>1</c:v>
                </c:pt>
                <c:pt idx="1">
                  <c:v>5</c:v>
                </c:pt>
                <c:pt idx="2">
                  <c:v>18</c:v>
                </c:pt>
                <c:pt idx="3">
                  <c:v>15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F-46DE-B733-B70FD8EEA7B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cumplimiento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s-CL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5"/>
                <c:pt idx="0">
                  <c:v>Aseguramiento de la Calidad</c:v>
                </c:pt>
                <c:pt idx="1">
                  <c:v>Gestión Institucional</c:v>
                </c:pt>
                <c:pt idx="2">
                  <c:v>Formación de Pre y Postgrado</c:v>
                </c:pt>
                <c:pt idx="3">
                  <c:v>Vinculación con el Medio</c:v>
                </c:pt>
                <c:pt idx="4">
                  <c:v>Investigación e Innovación</c:v>
                </c:pt>
              </c:strCache>
            </c:strRef>
          </c:cat>
          <c:val>
            <c:numRef>
              <c:f>Hoja1!$C$2:$C$7</c:f>
              <c:numCache>
                <c:formatCode>General</c:formatCode>
                <c:ptCount val="6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  <c:pt idx="4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FF-46DE-B733-B70FD8EEA7B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627447688"/>
        <c:axId val="627448016"/>
      </c:barChart>
      <c:catAx>
        <c:axId val="6274476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L"/>
          </a:p>
        </c:txPr>
        <c:crossAx val="627448016"/>
        <c:crosses val="autoZero"/>
        <c:auto val="1"/>
        <c:lblAlgn val="ctr"/>
        <c:lblOffset val="100"/>
        <c:noMultiLvlLbl val="0"/>
      </c:catAx>
      <c:valAx>
        <c:axId val="62744801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627447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vList2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Auditoría Externa y Certificación de la Implantación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E8949D8B-A326-4D7D-9503-795BEF3DA994}">
      <dgm:prSet phldrT="[Texto]"/>
      <dgm:spPr/>
      <dgm:t>
        <a:bodyPr/>
        <a:lstStyle/>
        <a:p>
          <a:r>
            <a:rPr lang="es-MX" dirty="0"/>
            <a:t>Facultad de Enfermería</a:t>
          </a:r>
          <a:endParaRPr lang="es-CL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/>
        </a:p>
      </dgm:t>
    </dgm:pt>
    <dgm:pt modelId="{CAA24129-87EC-4A9E-BAB0-E0D9D1F30E2C}">
      <dgm:prSet phldrT="[Texto]"/>
      <dgm:spPr/>
      <dgm:t>
        <a:bodyPr/>
        <a:lstStyle/>
        <a:p>
          <a:r>
            <a:rPr lang="es-MX" dirty="0"/>
            <a:t>Pre-Auditoría ANECA</a:t>
          </a:r>
          <a:endParaRPr lang="es-CL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/>
        </a:p>
      </dgm:t>
    </dgm:pt>
    <dgm:pt modelId="{9A307B21-AC10-4EA8-B6D1-89C7685D7F50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/>
        </a:p>
      </dgm:t>
    </dgm:pt>
    <dgm:pt modelId="{5DDF7365-B8E3-45F3-98E7-9D8D6CC1738B}">
      <dgm:prSet phldrT="[Texto]"/>
      <dgm:spPr/>
      <dgm:t>
        <a:bodyPr/>
        <a:lstStyle/>
        <a:p>
          <a:r>
            <a:rPr lang="es-MX" dirty="0"/>
            <a:t>Facultad de Odontología</a:t>
          </a:r>
          <a:endParaRPr lang="es-CL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/>
        </a:p>
      </dgm:t>
    </dgm:pt>
    <dgm:pt modelId="{A87DF0AF-0684-4837-8804-764F7C5FD46F}">
      <dgm:prSet phldrT="[Texto]"/>
      <dgm:spPr/>
      <dgm:t>
        <a:bodyPr/>
        <a:lstStyle/>
        <a:p>
          <a:r>
            <a:rPr lang="es-MX" dirty="0"/>
            <a:t>Facultad de Derecho</a:t>
          </a:r>
          <a:endParaRPr lang="es-CL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/>
        </a:p>
      </dgm:t>
    </dgm:pt>
    <dgm:pt modelId="{FE46B4D6-8318-49A4-9A11-99A58175D0C2}">
      <dgm:prSet phldrT="[Texto]"/>
      <dgm:spPr/>
      <dgm:t>
        <a:bodyPr/>
        <a:lstStyle/>
        <a:p>
          <a:r>
            <a:rPr lang="es-MX" dirty="0"/>
            <a:t>Facultad de Ciencias de la Rehabilitación</a:t>
          </a:r>
          <a:endParaRPr lang="es-CL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/>
        </a:p>
      </dgm:t>
    </dgm:pt>
    <dgm:pt modelId="{E6A4F4F6-1410-4406-84D7-2941FA571A1A}">
      <dgm:prSet phldrT="[Texto]"/>
      <dgm:spPr/>
      <dgm:t>
        <a:bodyPr/>
        <a:lstStyle/>
        <a:p>
          <a:r>
            <a:rPr lang="es-MX" dirty="0"/>
            <a:t>Facultad de Economía y Negocios</a:t>
          </a:r>
          <a:endParaRPr lang="es-CL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/>
        </a:p>
      </dgm:t>
    </dgm:pt>
    <dgm:pt modelId="{15EA77E9-C4D6-4FBC-8C99-C09AA4C8ECD1}">
      <dgm:prSet phldrT="[Texto]"/>
      <dgm:spPr/>
      <dgm:t>
        <a:bodyPr/>
        <a:lstStyle/>
        <a:p>
          <a:r>
            <a:rPr lang="es-MX" dirty="0"/>
            <a:t>Auditorías Internas – Académicas</a:t>
          </a:r>
          <a:endParaRPr lang="es-CL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/>
        </a:p>
      </dgm:t>
    </dgm:pt>
    <dgm:pt modelId="{BCA3EF34-28C9-4C89-A8D7-044105BFE823}">
      <dgm:prSet phldrT="[Texto]"/>
      <dgm:spPr/>
      <dgm:t>
        <a:bodyPr/>
        <a:lstStyle/>
        <a:p>
          <a:r>
            <a:rPr lang="es-MX" dirty="0"/>
            <a:t>Facultad de Ciencias de la Vida</a:t>
          </a:r>
          <a:endParaRPr lang="es-CL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/>
        </a:p>
      </dgm:t>
    </dgm:pt>
    <dgm:pt modelId="{230E13DE-AC40-4AF1-B62C-252C033160B5}">
      <dgm:prSet phldrT="[Texto]"/>
      <dgm:spPr/>
      <dgm:t>
        <a:bodyPr/>
        <a:lstStyle/>
        <a:p>
          <a:r>
            <a:rPr lang="es-MX" dirty="0"/>
            <a:t>Facultad de Arquitectura, Arte, Diseño y Comunicación</a:t>
          </a:r>
          <a:endParaRPr lang="es-CL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/>
        </a:p>
      </dgm:t>
    </dgm:pt>
    <dgm:pt modelId="{F6ADFA1E-66FE-4287-88A3-596ECBA67F27}">
      <dgm:prSet phldrT="[Texto]"/>
      <dgm:spPr/>
      <dgm:t>
        <a:bodyPr/>
        <a:lstStyle/>
        <a:p>
          <a:r>
            <a:rPr lang="es-MX" dirty="0"/>
            <a:t>Facultad de Educación y Ciencias Sociales</a:t>
          </a:r>
          <a:endParaRPr lang="es-CL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/>
        </a:p>
      </dgm:t>
    </dgm:pt>
    <dgm:pt modelId="{C4814C61-1D79-4CAD-B7FA-CA415700B4F8}">
      <dgm:prSet phldrT="[Texto]"/>
      <dgm:spPr/>
      <dgm:t>
        <a:bodyPr/>
        <a:lstStyle/>
        <a:p>
          <a:r>
            <a:rPr lang="es-MX" dirty="0"/>
            <a:t>Facultad de Ciencias Exactas</a:t>
          </a:r>
          <a:endParaRPr lang="es-CL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/>
        </a:p>
      </dgm:t>
    </dgm:pt>
    <dgm:pt modelId="{33391DB0-F16A-43C5-8898-76DAD827FD2C}">
      <dgm:prSet phldrT="[Texto]"/>
      <dgm:spPr/>
      <dgm:t>
        <a:bodyPr/>
        <a:lstStyle/>
        <a:p>
          <a:r>
            <a:rPr lang="es-MX" dirty="0"/>
            <a:t>Facultad de Ingeniería</a:t>
          </a:r>
          <a:endParaRPr lang="es-CL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/>
        </a:p>
      </dgm:t>
    </dgm:pt>
    <dgm:pt modelId="{10312646-D6C8-4415-A1B9-212F0B518613}">
      <dgm:prSet phldrT="[Texto]"/>
      <dgm:spPr/>
      <dgm:t>
        <a:bodyPr/>
        <a:lstStyle/>
        <a:p>
          <a:r>
            <a:rPr lang="es-MX" dirty="0"/>
            <a:t>Facultad de Medicina</a:t>
          </a:r>
          <a:endParaRPr lang="es-CL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/>
        </a:p>
      </dgm:t>
    </dgm:pt>
    <dgm:pt modelId="{87E9C1A2-D754-4ED4-AF75-3389E20626ED}">
      <dgm:prSet phldrT="[Texto]"/>
      <dgm:spPr/>
      <dgm:t>
        <a:bodyPr/>
        <a:lstStyle/>
        <a:p>
          <a:r>
            <a:rPr lang="es-MX" dirty="0"/>
            <a:t>Auditorías Internas – Procesos</a:t>
          </a:r>
          <a:endParaRPr lang="es-CL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/>
        </a:p>
      </dgm:t>
    </dgm:pt>
    <dgm:pt modelId="{E20CCDDE-4E89-4665-92CA-2CFF2D737DFE}">
      <dgm:prSet phldrT="[Texto]"/>
      <dgm:spPr/>
      <dgm:t>
        <a:bodyPr/>
        <a:lstStyle/>
        <a:p>
          <a:r>
            <a:rPr lang="es-MX" dirty="0"/>
            <a:t>Dirección de Formación General</a:t>
          </a:r>
          <a:endParaRPr lang="es-CL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/>
        </a:p>
      </dgm:t>
    </dgm:pt>
    <dgm:pt modelId="{29B5D908-E81D-4DE5-9189-1483669CEB84}">
      <dgm:prSet phldrT="[Texto]"/>
      <dgm:spPr/>
      <dgm:t>
        <a:bodyPr/>
        <a:lstStyle/>
        <a:p>
          <a:r>
            <a:rPr lang="es-MX" dirty="0"/>
            <a:t>Actualización SAIC</a:t>
          </a:r>
          <a:endParaRPr lang="es-CL" dirty="0"/>
        </a:p>
      </dgm:t>
    </dgm:pt>
    <dgm:pt modelId="{CF6FC5EE-F4C2-421A-9DE5-460A247FEBF8}" type="parTrans" cxnId="{3CB38A94-F416-42D9-B085-B58B2F5A55EF}">
      <dgm:prSet/>
      <dgm:spPr/>
      <dgm:t>
        <a:bodyPr/>
        <a:lstStyle/>
        <a:p>
          <a:endParaRPr lang="es-CL"/>
        </a:p>
      </dgm:t>
    </dgm:pt>
    <dgm:pt modelId="{0CD2BB3D-939C-4B27-A822-A158814EF5EA}" type="sibTrans" cxnId="{3CB38A94-F416-42D9-B085-B58B2F5A55EF}">
      <dgm:prSet/>
      <dgm:spPr/>
      <dgm:t>
        <a:bodyPr/>
        <a:lstStyle/>
        <a:p>
          <a:endParaRPr lang="es-CL"/>
        </a:p>
      </dgm:t>
    </dgm:pt>
    <dgm:pt modelId="{B7BD9D2E-2E44-41B1-8352-BD41340938C7}">
      <dgm:prSet phldrT="[Texto]"/>
      <dgm:spPr/>
      <dgm:t>
        <a:bodyPr/>
        <a:lstStyle/>
        <a:p>
          <a:r>
            <a:rPr lang="es-MX" dirty="0"/>
            <a:t>Instituto de Salud Pública</a:t>
          </a:r>
          <a:endParaRPr lang="es-CL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/>
        </a:p>
      </dgm:t>
    </dgm:pt>
    <dgm:pt modelId="{6C95B22E-07DC-4BF2-8DD5-10CE0ED786CC}">
      <dgm:prSet phldrT="[Texto]"/>
      <dgm:spPr/>
      <dgm:t>
        <a:bodyPr/>
        <a:lstStyle/>
        <a:p>
          <a:r>
            <a:rPr lang="es-MX" dirty="0"/>
            <a:t>Dirección Académica de Doctorado</a:t>
          </a:r>
          <a:endParaRPr lang="es-CL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/>
        </a:p>
      </dgm:t>
    </dgm:pt>
    <dgm:pt modelId="{9FA24A40-FC1B-4599-974E-AFB9A6C6604C}">
      <dgm:prSet phldrT="[Texto]"/>
      <dgm:spPr/>
      <dgm:t>
        <a:bodyPr/>
        <a:lstStyle/>
        <a:p>
          <a:r>
            <a:rPr lang="es-MX" dirty="0"/>
            <a:t>Dirección General de Vinculación con el Medio y Sostenibilidad</a:t>
          </a:r>
          <a:endParaRPr lang="es-CL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/>
        </a:p>
      </dgm:t>
    </dgm:pt>
    <dgm:pt modelId="{A7E22CB5-014B-4005-96AB-923E7FAF0FC6}">
      <dgm:prSet phldrT="[Texto]"/>
      <dgm:spPr/>
      <dgm:t>
        <a:bodyPr/>
        <a:lstStyle/>
        <a:p>
          <a:r>
            <a:rPr lang="es-MX" dirty="0"/>
            <a:t>Desde Noviembre de 2022</a:t>
          </a:r>
          <a:endParaRPr lang="es-CL" dirty="0"/>
        </a:p>
      </dgm:t>
    </dgm:pt>
    <dgm:pt modelId="{53FFA375-74C3-4F19-8C74-2D7071220AC6}" type="parTrans" cxnId="{11DEE7E4-2BC0-4EE7-B533-B138F9F35BBF}">
      <dgm:prSet/>
      <dgm:spPr/>
      <dgm:t>
        <a:bodyPr/>
        <a:lstStyle/>
        <a:p>
          <a:endParaRPr lang="es-CL"/>
        </a:p>
      </dgm:t>
    </dgm:pt>
    <dgm:pt modelId="{D85B730D-8ADC-473D-B8B4-80DA65AA9D0E}" type="sibTrans" cxnId="{11DEE7E4-2BC0-4EE7-B533-B138F9F35BBF}">
      <dgm:prSet/>
      <dgm:spPr/>
      <dgm:t>
        <a:bodyPr/>
        <a:lstStyle/>
        <a:p>
          <a:endParaRPr lang="es-CL"/>
        </a:p>
      </dgm:t>
    </dgm:pt>
    <dgm:pt modelId="{01A71EF7-3150-4B73-BBA2-25DDF6B98A9B}" type="pres">
      <dgm:prSet presAssocID="{5227E6E1-D841-49A2-8B78-21D4B0DC674C}" presName="linear" presStyleCnt="0">
        <dgm:presLayoutVars>
          <dgm:animLvl val="lvl"/>
          <dgm:resizeHandles val="exact"/>
        </dgm:presLayoutVars>
      </dgm:prSet>
      <dgm:spPr/>
    </dgm:pt>
    <dgm:pt modelId="{CFDF6E5B-5B56-4167-A5D0-0F5D988216DF}" type="pres">
      <dgm:prSet presAssocID="{946B7FBE-55AF-4C26-9AC3-0EA175FF6190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9DFF7E6-F2D2-428A-B0E2-A34E0DD5C60A}" type="pres">
      <dgm:prSet presAssocID="{946B7FBE-55AF-4C26-9AC3-0EA175FF6190}" presName="childText" presStyleLbl="revTx" presStyleIdx="0" presStyleCnt="5">
        <dgm:presLayoutVars>
          <dgm:bulletEnabled val="1"/>
        </dgm:presLayoutVars>
      </dgm:prSet>
      <dgm:spPr/>
    </dgm:pt>
    <dgm:pt modelId="{FF8DE34A-BF73-4608-81FB-DA540331998B}" type="pres">
      <dgm:prSet presAssocID="{CAA24129-87EC-4A9E-BAB0-E0D9D1F30E2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7BA0546-4FDF-4C2A-8F76-87ABF1382930}" type="pres">
      <dgm:prSet presAssocID="{CAA24129-87EC-4A9E-BAB0-E0D9D1F30E2C}" presName="childText" presStyleLbl="revTx" presStyleIdx="1" presStyleCnt="5">
        <dgm:presLayoutVars>
          <dgm:bulletEnabled val="1"/>
        </dgm:presLayoutVars>
      </dgm:prSet>
      <dgm:spPr/>
    </dgm:pt>
    <dgm:pt modelId="{30289433-B3A5-4834-8828-924912E43B4F}" type="pres">
      <dgm:prSet presAssocID="{15EA77E9-C4D6-4FBC-8C99-C09AA4C8ECD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C2BD8DCD-D837-4B09-9707-C7E27118032E}" type="pres">
      <dgm:prSet presAssocID="{15EA77E9-C4D6-4FBC-8C99-C09AA4C8ECD1}" presName="childText" presStyleLbl="revTx" presStyleIdx="2" presStyleCnt="5">
        <dgm:presLayoutVars>
          <dgm:bulletEnabled val="1"/>
        </dgm:presLayoutVars>
      </dgm:prSet>
      <dgm:spPr/>
    </dgm:pt>
    <dgm:pt modelId="{AE5ACB7F-D94C-4FE1-910C-D28980EA13DA}" type="pres">
      <dgm:prSet presAssocID="{87E9C1A2-D754-4ED4-AF75-3389E20626E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30797E-F377-44AB-B4B4-B5073A96B29D}" type="pres">
      <dgm:prSet presAssocID="{87E9C1A2-D754-4ED4-AF75-3389E20626ED}" presName="childText" presStyleLbl="revTx" presStyleIdx="3" presStyleCnt="5">
        <dgm:presLayoutVars>
          <dgm:bulletEnabled val="1"/>
        </dgm:presLayoutVars>
      </dgm:prSet>
      <dgm:spPr/>
    </dgm:pt>
    <dgm:pt modelId="{8D36625E-2294-43F8-AE65-61B9A516EED4}" type="pres">
      <dgm:prSet presAssocID="{29B5D908-E81D-4DE5-9189-1483669CEB8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5095BF0-3929-4B32-AA72-04773308F56F}" type="pres">
      <dgm:prSet presAssocID="{29B5D908-E81D-4DE5-9189-1483669CEB84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56723D00-508F-49B5-BA18-14554E9A0125}" type="presOf" srcId="{29B5D908-E81D-4DE5-9189-1483669CEB84}" destId="{8D36625E-2294-43F8-AE65-61B9A516EED4}" srcOrd="0" destOrd="0" presId="urn:microsoft.com/office/officeart/2005/8/layout/vList2"/>
    <dgm:cxn modelId="{C26DFF06-C87E-4942-9D5D-8A028A94EBF2}" type="presOf" srcId="{9FA24A40-FC1B-4599-974E-AFB9A6C6604C}" destId="{FF30797E-F377-44AB-B4B4-B5073A96B29D}" srcOrd="0" destOrd="3" presId="urn:microsoft.com/office/officeart/2005/8/layout/vList2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C036781E-D6B7-4053-ACCE-A9C4719548CC}" type="presOf" srcId="{CAA24129-87EC-4A9E-BAB0-E0D9D1F30E2C}" destId="{FF8DE34A-BF73-4608-81FB-DA540331998B}" srcOrd="0" destOrd="0" presId="urn:microsoft.com/office/officeart/2005/8/layout/vList2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B4062037-1FD1-492C-B839-6390B613196A}" type="presOf" srcId="{9A307B21-AC10-4EA8-B6D1-89C7685D7F50}" destId="{A7BA0546-4FDF-4C2A-8F76-87ABF1382930}" srcOrd="0" destOrd="0" presId="urn:microsoft.com/office/officeart/2005/8/layout/vList2"/>
    <dgm:cxn modelId="{AA64313C-9B19-4750-8046-8D600E857749}" type="presOf" srcId="{A7E22CB5-014B-4005-96AB-923E7FAF0FC6}" destId="{45095BF0-3929-4B32-AA72-04773308F56F}" srcOrd="0" destOrd="0" presId="urn:microsoft.com/office/officeart/2005/8/layout/vList2"/>
    <dgm:cxn modelId="{BC6C935B-4767-4AB3-B880-75F7DFFB532E}" type="presOf" srcId="{B7BD9D2E-2E44-41B1-8352-BD41340938C7}" destId="{FF30797E-F377-44AB-B4B4-B5073A96B29D}" srcOrd="0" destOrd="0" presId="urn:microsoft.com/office/officeart/2005/8/layout/vList2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32C3CD64-919C-438A-B192-4813FA8493DA}" type="presOf" srcId="{A87DF0AF-0684-4837-8804-764F7C5FD46F}" destId="{B9DFF7E6-F2D2-428A-B0E2-A34E0DD5C60A}" srcOrd="0" destOrd="2" presId="urn:microsoft.com/office/officeart/2005/8/layout/vList2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B7546C6E-FFC2-48A8-B33E-4AA5EB25BFEA}" type="presOf" srcId="{5227E6E1-D841-49A2-8B78-21D4B0DC674C}" destId="{01A71EF7-3150-4B73-BBA2-25DDF6B98A9B}" srcOrd="0" destOrd="0" presId="urn:microsoft.com/office/officeart/2005/8/layout/vList2"/>
    <dgm:cxn modelId="{45C4794E-2B50-48C1-A517-853A8DFAB39E}" type="presOf" srcId="{BCA3EF34-28C9-4C89-A8D7-044105BFE823}" destId="{C2BD8DCD-D837-4B09-9707-C7E27118032E}" srcOrd="0" destOrd="0" presId="urn:microsoft.com/office/officeart/2005/8/layout/vList2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E3320356-335B-4B9A-ACA7-DAF6E21D0023}" type="presOf" srcId="{33391DB0-F16A-43C5-8898-76DAD827FD2C}" destId="{C2BD8DCD-D837-4B09-9707-C7E27118032E}" srcOrd="0" destOrd="4" presId="urn:microsoft.com/office/officeart/2005/8/layout/vList2"/>
    <dgm:cxn modelId="{C28BC057-B594-4E34-9161-E263E61F0EE4}" type="presOf" srcId="{230E13DE-AC40-4AF1-B62C-252C033160B5}" destId="{C2BD8DCD-D837-4B09-9707-C7E27118032E}" srcOrd="0" destOrd="1" presId="urn:microsoft.com/office/officeart/2005/8/layout/vList2"/>
    <dgm:cxn modelId="{69F7C48E-1AC3-4E06-8C84-4C5E7F16A398}" type="presOf" srcId="{F6ADFA1E-66FE-4287-88A3-596ECBA67F27}" destId="{C2BD8DCD-D837-4B09-9707-C7E27118032E}" srcOrd="0" destOrd="2" presId="urn:microsoft.com/office/officeart/2005/8/layout/vList2"/>
    <dgm:cxn modelId="{4523608F-7318-46F4-838A-2A7A79F8B569}" type="presOf" srcId="{6C95B22E-07DC-4BF2-8DD5-10CE0ED786CC}" destId="{FF30797E-F377-44AB-B4B4-B5073A96B29D}" srcOrd="0" destOrd="2" presId="urn:microsoft.com/office/officeart/2005/8/layout/vList2"/>
    <dgm:cxn modelId="{3CB38A94-F416-42D9-B085-B58B2F5A55EF}" srcId="{5227E6E1-D841-49A2-8B78-21D4B0DC674C}" destId="{29B5D908-E81D-4DE5-9189-1483669CEB84}" srcOrd="4" destOrd="0" parTransId="{CF6FC5EE-F4C2-421A-9DE5-460A247FEBF8}" sibTransId="{0CD2BB3D-939C-4B27-A822-A158814EF5EA}"/>
    <dgm:cxn modelId="{94F1EC96-AB22-4D9D-B4BF-1179D0679931}" type="presOf" srcId="{87E9C1A2-D754-4ED4-AF75-3389E20626ED}" destId="{AE5ACB7F-D94C-4FE1-910C-D28980EA13DA}" srcOrd="0" destOrd="0" presId="urn:microsoft.com/office/officeart/2005/8/layout/vList2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3AFD09C-DFD9-4251-BFCC-F80C4D25693B}" type="presOf" srcId="{E20CCDDE-4E89-4665-92CA-2CFF2D737DFE}" destId="{FF30797E-F377-44AB-B4B4-B5073A96B29D}" srcOrd="0" destOrd="1" presId="urn:microsoft.com/office/officeart/2005/8/layout/vList2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E2A0B2A3-9AE9-42AA-AF5F-CEFAE1CBAC58}" type="presOf" srcId="{FE46B4D6-8318-49A4-9A11-99A58175D0C2}" destId="{B9DFF7E6-F2D2-428A-B0E2-A34E0DD5C60A}" srcOrd="0" destOrd="3" presId="urn:microsoft.com/office/officeart/2005/8/layout/vList2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DABF14B8-9F3B-41AD-871B-D61F971C1DEE}" type="presOf" srcId="{5DDF7365-B8E3-45F3-98E7-9D8D6CC1738B}" destId="{B9DFF7E6-F2D2-428A-B0E2-A34E0DD5C60A}" srcOrd="0" destOrd="1" presId="urn:microsoft.com/office/officeart/2005/8/layout/vList2"/>
    <dgm:cxn modelId="{84044AC1-D064-48DE-9BCA-84A20AF33A31}" type="presOf" srcId="{15EA77E9-C4D6-4FBC-8C99-C09AA4C8ECD1}" destId="{30289433-B3A5-4834-8828-924912E43B4F}" srcOrd="0" destOrd="0" presId="urn:microsoft.com/office/officeart/2005/8/layout/vList2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EF5D5EE4-8F9C-4DB0-975D-7B68B77FA504}" type="presOf" srcId="{C4814C61-1D79-4CAD-B7FA-CA415700B4F8}" destId="{C2BD8DCD-D837-4B09-9707-C7E27118032E}" srcOrd="0" destOrd="3" presId="urn:microsoft.com/office/officeart/2005/8/layout/vList2"/>
    <dgm:cxn modelId="{11DEE7E4-2BC0-4EE7-B533-B138F9F35BBF}" srcId="{29B5D908-E81D-4DE5-9189-1483669CEB84}" destId="{A7E22CB5-014B-4005-96AB-923E7FAF0FC6}" srcOrd="0" destOrd="0" parTransId="{53FFA375-74C3-4F19-8C74-2D7071220AC6}" sibTransId="{D85B730D-8ADC-473D-B8B4-80DA65AA9D0E}"/>
    <dgm:cxn modelId="{112ABDE9-2703-4EDC-BAF0-B8D40CD3A550}" type="presOf" srcId="{E8949D8B-A326-4D7D-9503-795BEF3DA994}" destId="{B9DFF7E6-F2D2-428A-B0E2-A34E0DD5C60A}" srcOrd="0" destOrd="0" presId="urn:microsoft.com/office/officeart/2005/8/layout/vList2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30F3AAEE-6283-47CD-8F6A-1717FA5B9C12}" type="presOf" srcId="{946B7FBE-55AF-4C26-9AC3-0EA175FF6190}" destId="{CFDF6E5B-5B56-4167-A5D0-0F5D988216DF}" srcOrd="0" destOrd="0" presId="urn:microsoft.com/office/officeart/2005/8/layout/vList2"/>
    <dgm:cxn modelId="{785449F0-794A-45EF-B3C3-D78EC1583A5C}" type="presOf" srcId="{10312646-D6C8-4415-A1B9-212F0B518613}" destId="{C2BD8DCD-D837-4B09-9707-C7E27118032E}" srcOrd="0" destOrd="5" presId="urn:microsoft.com/office/officeart/2005/8/layout/vList2"/>
    <dgm:cxn modelId="{48AB7DF2-6A71-40D0-997E-A2477CF7FDDB}" type="presOf" srcId="{E6A4F4F6-1410-4406-84D7-2941FA571A1A}" destId="{A7BA0546-4FDF-4C2A-8F76-87ABF1382930}" srcOrd="0" destOrd="1" presId="urn:microsoft.com/office/officeart/2005/8/layout/vList2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9140EF1B-F681-4951-A901-E579FB0E2058}" type="presParOf" srcId="{01A71EF7-3150-4B73-BBA2-25DDF6B98A9B}" destId="{CFDF6E5B-5B56-4167-A5D0-0F5D988216DF}" srcOrd="0" destOrd="0" presId="urn:microsoft.com/office/officeart/2005/8/layout/vList2"/>
    <dgm:cxn modelId="{DDA5C221-BCE1-46E8-9E33-F40EE5962ED5}" type="presParOf" srcId="{01A71EF7-3150-4B73-BBA2-25DDF6B98A9B}" destId="{B9DFF7E6-F2D2-428A-B0E2-A34E0DD5C60A}" srcOrd="1" destOrd="0" presId="urn:microsoft.com/office/officeart/2005/8/layout/vList2"/>
    <dgm:cxn modelId="{6DC42E1B-4F0F-4E0E-AA52-B1C2F609D7E2}" type="presParOf" srcId="{01A71EF7-3150-4B73-BBA2-25DDF6B98A9B}" destId="{FF8DE34A-BF73-4608-81FB-DA540331998B}" srcOrd="2" destOrd="0" presId="urn:microsoft.com/office/officeart/2005/8/layout/vList2"/>
    <dgm:cxn modelId="{2DA09718-80EF-4684-B75F-CC44D7BF4C3B}" type="presParOf" srcId="{01A71EF7-3150-4B73-BBA2-25DDF6B98A9B}" destId="{A7BA0546-4FDF-4C2A-8F76-87ABF1382930}" srcOrd="3" destOrd="0" presId="urn:microsoft.com/office/officeart/2005/8/layout/vList2"/>
    <dgm:cxn modelId="{19F7129C-F853-478D-ACD2-A3691BEAC401}" type="presParOf" srcId="{01A71EF7-3150-4B73-BBA2-25DDF6B98A9B}" destId="{30289433-B3A5-4834-8828-924912E43B4F}" srcOrd="4" destOrd="0" presId="urn:microsoft.com/office/officeart/2005/8/layout/vList2"/>
    <dgm:cxn modelId="{93A3F4B4-9649-408B-9126-B5E388091CEC}" type="presParOf" srcId="{01A71EF7-3150-4B73-BBA2-25DDF6B98A9B}" destId="{C2BD8DCD-D837-4B09-9707-C7E27118032E}" srcOrd="5" destOrd="0" presId="urn:microsoft.com/office/officeart/2005/8/layout/vList2"/>
    <dgm:cxn modelId="{EC3A7087-A01F-449A-9295-7B84AD6EEB7A}" type="presParOf" srcId="{01A71EF7-3150-4B73-BBA2-25DDF6B98A9B}" destId="{AE5ACB7F-D94C-4FE1-910C-D28980EA13DA}" srcOrd="6" destOrd="0" presId="urn:microsoft.com/office/officeart/2005/8/layout/vList2"/>
    <dgm:cxn modelId="{D7639B1A-B2DD-49F8-9A98-0ED9483AAE0C}" type="presParOf" srcId="{01A71EF7-3150-4B73-BBA2-25DDF6B98A9B}" destId="{FF30797E-F377-44AB-B4B4-B5073A96B29D}" srcOrd="7" destOrd="0" presId="urn:microsoft.com/office/officeart/2005/8/layout/vList2"/>
    <dgm:cxn modelId="{8C47127F-83B1-4D0E-92FA-F563FAAD35E0}" type="presParOf" srcId="{01A71EF7-3150-4B73-BBA2-25DDF6B98A9B}" destId="{8D36625E-2294-43F8-AE65-61B9A516EED4}" srcOrd="8" destOrd="0" presId="urn:microsoft.com/office/officeart/2005/8/layout/vList2"/>
    <dgm:cxn modelId="{A5EF92D8-AD04-482F-AD95-3E404BE0B759}" type="presParOf" srcId="{01A71EF7-3150-4B73-BBA2-25DDF6B98A9B}" destId="{45095BF0-3929-4B32-AA72-04773308F56F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/>
      <dgm:spPr/>
      <dgm:t>
        <a:bodyPr/>
        <a:lstStyle/>
        <a:p>
          <a:r>
            <a:rPr lang="es-MX" dirty="0"/>
            <a:t>2020</a:t>
          </a:r>
          <a:endParaRPr lang="es-CL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/>
        </a:p>
      </dgm:t>
    </dgm:pt>
    <dgm:pt modelId="{220FD16D-144C-4F8B-BA74-F17FF19D8A56}">
      <dgm:prSet phldrT="[Texto]"/>
      <dgm:spPr/>
      <dgm:t>
        <a:bodyPr/>
        <a:lstStyle/>
        <a:p>
          <a:r>
            <a:rPr lang="es-MX" dirty="0"/>
            <a:t>Elaboración, aprobación y validación de la Política de Calidad y del SAIC</a:t>
          </a:r>
          <a:endParaRPr lang="es-CL" dirty="0"/>
        </a:p>
      </dgm:t>
    </dgm:pt>
    <dgm:pt modelId="{7E5A9CC8-9101-40FC-89F5-F1B198B41C33}" type="parTrans" cxnId="{46252D14-6BDA-4F1F-9A6B-DD3DD9067211}">
      <dgm:prSet/>
      <dgm:spPr/>
      <dgm:t>
        <a:bodyPr/>
        <a:lstStyle/>
        <a:p>
          <a:endParaRPr lang="es-CL"/>
        </a:p>
      </dgm:t>
    </dgm:pt>
    <dgm:pt modelId="{32DA7559-6548-436B-A372-46D102120FFD}" type="sibTrans" cxnId="{46252D14-6BDA-4F1F-9A6B-DD3DD9067211}">
      <dgm:prSet/>
      <dgm:spPr/>
      <dgm:t>
        <a:bodyPr/>
        <a:lstStyle/>
        <a:p>
          <a:endParaRPr lang="es-CL"/>
        </a:p>
      </dgm:t>
    </dgm:pt>
    <dgm:pt modelId="{EC3FA3A5-6B8F-486F-B274-3E38FE7DC731}">
      <dgm:prSet phldrT="[Texto]"/>
      <dgm:spPr/>
      <dgm:t>
        <a:bodyPr/>
        <a:lstStyle/>
        <a:p>
          <a:r>
            <a:rPr lang="es-MX" dirty="0"/>
            <a:t>Certificación del Diseño del SAIC por ANECA</a:t>
          </a:r>
          <a:endParaRPr lang="es-CL" dirty="0"/>
        </a:p>
      </dgm:t>
    </dgm:pt>
    <dgm:pt modelId="{B5C0BB87-D851-466E-8E2B-7FF50378E2CD}" type="parTrans" cxnId="{9EA81DEF-28F8-4C29-946B-92ADF1F88762}">
      <dgm:prSet/>
      <dgm:spPr/>
      <dgm:t>
        <a:bodyPr/>
        <a:lstStyle/>
        <a:p>
          <a:endParaRPr lang="es-CL"/>
        </a:p>
      </dgm:t>
    </dgm:pt>
    <dgm:pt modelId="{FA370A79-AF04-4911-A23B-EA1B9F6DF9AE}" type="sibTrans" cxnId="{9EA81DEF-28F8-4C29-946B-92ADF1F88762}">
      <dgm:prSet/>
      <dgm:spPr/>
      <dgm:t>
        <a:bodyPr/>
        <a:lstStyle/>
        <a:p>
          <a:endParaRPr lang="es-CL"/>
        </a:p>
      </dgm:t>
    </dgm:pt>
    <dgm:pt modelId="{F2B0125A-7EBF-4F97-B4D8-819B5065530F}">
      <dgm:prSet phldrT="[Texto]"/>
      <dgm:spPr/>
      <dgm:t>
        <a:bodyPr/>
        <a:lstStyle/>
        <a:p>
          <a:r>
            <a:rPr lang="es-MX" dirty="0"/>
            <a:t>2021</a:t>
          </a:r>
          <a:endParaRPr lang="es-CL" dirty="0"/>
        </a:p>
      </dgm:t>
    </dgm:pt>
    <dgm:pt modelId="{F9FD2064-0566-48F3-B153-1E16445B3BF0}" type="parTrans" cxnId="{014862AA-0A9C-46AB-9007-163B67320DF2}">
      <dgm:prSet/>
      <dgm:spPr/>
      <dgm:t>
        <a:bodyPr/>
        <a:lstStyle/>
        <a:p>
          <a:endParaRPr lang="es-CL"/>
        </a:p>
      </dgm:t>
    </dgm:pt>
    <dgm:pt modelId="{420A7815-B555-4A87-A5D8-C2A087C24F43}" type="sibTrans" cxnId="{014862AA-0A9C-46AB-9007-163B67320DF2}">
      <dgm:prSet/>
      <dgm:spPr/>
      <dgm:t>
        <a:bodyPr/>
        <a:lstStyle/>
        <a:p>
          <a:endParaRPr lang="es-CL"/>
        </a:p>
      </dgm:t>
    </dgm:pt>
    <dgm:pt modelId="{59E542A8-259B-4A33-B546-3E5A285DE293}">
      <dgm:prSet phldrT="[Texto]"/>
      <dgm:spPr/>
      <dgm:t>
        <a:bodyPr/>
        <a:lstStyle/>
        <a:p>
          <a:r>
            <a:rPr lang="es-MX" dirty="0"/>
            <a:t>Socialización de la Política y el SAIC a toda la comunidad académica y administrativa</a:t>
          </a:r>
          <a:endParaRPr lang="es-CL" dirty="0"/>
        </a:p>
      </dgm:t>
    </dgm:pt>
    <dgm:pt modelId="{EB5AE7A0-8B71-467F-92DE-26AA3417B52B}" type="parTrans" cxnId="{98582FC8-3787-4254-942F-D5EBFC958490}">
      <dgm:prSet/>
      <dgm:spPr/>
      <dgm:t>
        <a:bodyPr/>
        <a:lstStyle/>
        <a:p>
          <a:endParaRPr lang="es-CL"/>
        </a:p>
      </dgm:t>
    </dgm:pt>
    <dgm:pt modelId="{F192B947-2B71-4EA8-B90A-604A2CB69764}" type="sibTrans" cxnId="{98582FC8-3787-4254-942F-D5EBFC958490}">
      <dgm:prSet/>
      <dgm:spPr/>
      <dgm:t>
        <a:bodyPr/>
        <a:lstStyle/>
        <a:p>
          <a:endParaRPr lang="es-CL"/>
        </a:p>
      </dgm:t>
    </dgm:pt>
    <dgm:pt modelId="{887E4C17-056E-4784-9187-FAF347D337DD}">
      <dgm:prSet phldrT="[Texto]"/>
      <dgm:spPr/>
      <dgm:t>
        <a:bodyPr/>
        <a:lstStyle/>
        <a:p>
          <a:r>
            <a:rPr lang="es-MX" b="1" dirty="0"/>
            <a:t>Auditoría Interna a los programas de postgrado de la Facultad</a:t>
          </a:r>
          <a:endParaRPr lang="es-CL" b="1" dirty="0"/>
        </a:p>
      </dgm:t>
    </dgm:pt>
    <dgm:pt modelId="{C933D078-80F5-45C7-A20A-72188BD39566}" type="parTrans" cxnId="{E8FAE8A1-61AC-4B85-9892-74E8650D515B}">
      <dgm:prSet/>
      <dgm:spPr/>
      <dgm:t>
        <a:bodyPr/>
        <a:lstStyle/>
        <a:p>
          <a:endParaRPr lang="es-CL"/>
        </a:p>
      </dgm:t>
    </dgm:pt>
    <dgm:pt modelId="{1B34DC9E-C0AE-4D08-B961-49AFB9F5A138}" type="sibTrans" cxnId="{E8FAE8A1-61AC-4B85-9892-74E8650D515B}">
      <dgm:prSet/>
      <dgm:spPr/>
      <dgm:t>
        <a:bodyPr/>
        <a:lstStyle/>
        <a:p>
          <a:endParaRPr lang="es-CL"/>
        </a:p>
      </dgm:t>
    </dgm:pt>
    <dgm:pt modelId="{4C0939A7-C45A-4F0F-84EB-08C227C3BB3E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82274B93-47FE-4C64-B055-CD35097F9589}" type="parTrans" cxnId="{C2A79ED9-9FE4-43E3-96EC-019740B0FF82}">
      <dgm:prSet/>
      <dgm:spPr/>
      <dgm:t>
        <a:bodyPr/>
        <a:lstStyle/>
        <a:p>
          <a:endParaRPr lang="es-CL"/>
        </a:p>
      </dgm:t>
    </dgm:pt>
    <dgm:pt modelId="{A4D89DF8-86D4-42A2-86BC-76FA41698F98}" type="sibTrans" cxnId="{C2A79ED9-9FE4-43E3-96EC-019740B0FF82}">
      <dgm:prSet/>
      <dgm:spPr/>
      <dgm:t>
        <a:bodyPr/>
        <a:lstStyle/>
        <a:p>
          <a:endParaRPr lang="es-CL"/>
        </a:p>
      </dgm:t>
    </dgm:pt>
    <dgm:pt modelId="{E3069249-B29E-45CA-83D5-91A0370781E8}">
      <dgm:prSet phldrT="[Texto]"/>
      <dgm:spPr/>
      <dgm:t>
        <a:bodyPr/>
        <a:lstStyle/>
        <a:p>
          <a:r>
            <a:rPr lang="es-MX" dirty="0"/>
            <a:t>2022</a:t>
          </a:r>
          <a:endParaRPr lang="es-CL" dirty="0"/>
        </a:p>
      </dgm:t>
    </dgm:pt>
    <dgm:pt modelId="{5DE4259B-9879-4373-B0B6-2FA0D6DF73EB}" type="parTrans" cxnId="{7CFE3B59-7179-4D5E-BE78-0B6CF96AF011}">
      <dgm:prSet/>
      <dgm:spPr/>
      <dgm:t>
        <a:bodyPr/>
        <a:lstStyle/>
        <a:p>
          <a:endParaRPr lang="es-CL"/>
        </a:p>
      </dgm:t>
    </dgm:pt>
    <dgm:pt modelId="{4EFEE04A-3D96-40F8-B572-E76DC3EEF802}" type="sibTrans" cxnId="{7CFE3B59-7179-4D5E-BE78-0B6CF96AF011}">
      <dgm:prSet/>
      <dgm:spPr/>
      <dgm:t>
        <a:bodyPr/>
        <a:lstStyle/>
        <a:p>
          <a:endParaRPr lang="es-CL"/>
        </a:p>
      </dgm:t>
    </dgm:pt>
    <dgm:pt modelId="{E8D3ED19-42CE-44B6-B28C-A07513CF0FD7}">
      <dgm:prSet phldrT="[Texto]"/>
      <dgm:spPr/>
      <dgm:t>
        <a:bodyPr/>
        <a:lstStyle/>
        <a:p>
          <a:r>
            <a:rPr lang="es-MX" b="1" dirty="0"/>
            <a:t>Auditoría interna al pregrado de la Facultad</a:t>
          </a:r>
          <a:endParaRPr lang="es-CL" b="1" dirty="0"/>
        </a:p>
      </dgm:t>
    </dgm:pt>
    <dgm:pt modelId="{2DD0F48A-1A49-4BE3-BC6B-2716955AEE44}" type="parTrans" cxnId="{BE0E5D7D-F9F4-448B-B753-1AA880F625B0}">
      <dgm:prSet/>
      <dgm:spPr/>
      <dgm:t>
        <a:bodyPr/>
        <a:lstStyle/>
        <a:p>
          <a:endParaRPr lang="es-CL"/>
        </a:p>
      </dgm:t>
    </dgm:pt>
    <dgm:pt modelId="{733BAB21-4B7F-44B3-ACD4-886AF6237699}" type="sibTrans" cxnId="{BE0E5D7D-F9F4-448B-B753-1AA880F625B0}">
      <dgm:prSet/>
      <dgm:spPr/>
      <dgm:t>
        <a:bodyPr/>
        <a:lstStyle/>
        <a:p>
          <a:endParaRPr lang="es-CL"/>
        </a:p>
      </dgm:t>
    </dgm:pt>
    <dgm:pt modelId="{A0DEAEC7-7826-421B-8B4F-627979DB3717}">
      <dgm:prSet phldrT="[Texto]"/>
      <dgm:spPr/>
      <dgm:t>
        <a:bodyPr/>
        <a:lstStyle/>
        <a:p>
          <a:r>
            <a:rPr lang="es-MX" dirty="0"/>
            <a:t>2023</a:t>
          </a:r>
          <a:endParaRPr lang="es-CL" dirty="0"/>
        </a:p>
      </dgm:t>
    </dgm:pt>
    <dgm:pt modelId="{42EDC402-A5AC-49C0-91EC-53179C0524BE}" type="parTrans" cxnId="{2ECCBE57-ABE3-4423-97EF-8B368206D2AF}">
      <dgm:prSet/>
      <dgm:spPr/>
      <dgm:t>
        <a:bodyPr/>
        <a:lstStyle/>
        <a:p>
          <a:endParaRPr lang="es-CL"/>
        </a:p>
      </dgm:t>
    </dgm:pt>
    <dgm:pt modelId="{7FAF5427-BA83-44A3-B055-E505E51D4A84}" type="sibTrans" cxnId="{2ECCBE57-ABE3-4423-97EF-8B368206D2AF}">
      <dgm:prSet/>
      <dgm:spPr/>
      <dgm:t>
        <a:bodyPr/>
        <a:lstStyle/>
        <a:p>
          <a:endParaRPr lang="es-CL"/>
        </a:p>
      </dgm:t>
    </dgm:pt>
    <dgm:pt modelId="{CCF4C8E9-48A9-4593-A177-E6A4F71614B3}">
      <dgm:prSet phldrT="[Texto]"/>
      <dgm:spPr/>
      <dgm:t>
        <a:bodyPr/>
        <a:lstStyle/>
        <a:p>
          <a:r>
            <a:rPr lang="es-MX" b="1" dirty="0"/>
            <a:t>Elaboración y ejecución de las acciones de mejora definidas en la auditoría interna</a:t>
          </a:r>
          <a:endParaRPr lang="es-CL" b="1" dirty="0"/>
        </a:p>
      </dgm:t>
    </dgm:pt>
    <dgm:pt modelId="{406043FF-3D8A-400D-9309-4A38E1FF06B9}" type="parTrans" cxnId="{269F8EF2-5330-4671-A762-8A2D35C94EB4}">
      <dgm:prSet/>
      <dgm:spPr/>
      <dgm:t>
        <a:bodyPr/>
        <a:lstStyle/>
        <a:p>
          <a:endParaRPr lang="es-CL"/>
        </a:p>
      </dgm:t>
    </dgm:pt>
    <dgm:pt modelId="{108FA205-6F5C-4E79-9ACE-396C1638FFB4}" type="sibTrans" cxnId="{269F8EF2-5330-4671-A762-8A2D35C94EB4}">
      <dgm:prSet/>
      <dgm:spPr/>
      <dgm:t>
        <a:bodyPr/>
        <a:lstStyle/>
        <a:p>
          <a:endParaRPr lang="es-CL"/>
        </a:p>
      </dgm:t>
    </dgm:pt>
    <dgm:pt modelId="{561CC701-850C-4B1A-AF6A-8C8DF330DA7C}">
      <dgm:prSet phldrT="[Texto]"/>
      <dgm:spPr/>
      <dgm:t>
        <a:bodyPr/>
        <a:lstStyle/>
        <a:p>
          <a:r>
            <a:rPr lang="es-MX" b="1" dirty="0"/>
            <a:t>Evaluación de la eficacia de las acciones realizadas</a:t>
          </a:r>
          <a:endParaRPr lang="es-CL" b="1" dirty="0"/>
        </a:p>
      </dgm:t>
    </dgm:pt>
    <dgm:pt modelId="{5560FB3E-261F-4F7A-B00D-5029CD2FC4A5}" type="parTrans" cxnId="{6B3057FC-2DB8-44CD-9F8D-6324FCCFF92D}">
      <dgm:prSet/>
      <dgm:spPr/>
      <dgm:t>
        <a:bodyPr/>
        <a:lstStyle/>
        <a:p>
          <a:endParaRPr lang="es-CL"/>
        </a:p>
      </dgm:t>
    </dgm:pt>
    <dgm:pt modelId="{3928BFBC-1FBB-4E50-9017-69BDEBCAC028}" type="sibTrans" cxnId="{6B3057FC-2DB8-44CD-9F8D-6324FCCFF92D}">
      <dgm:prSet/>
      <dgm:spPr/>
      <dgm:t>
        <a:bodyPr/>
        <a:lstStyle/>
        <a:p>
          <a:endParaRPr lang="es-CL"/>
        </a:p>
      </dgm:t>
    </dgm:pt>
    <dgm:pt modelId="{8531EE61-FF62-4274-8D7C-F116BA432876}">
      <dgm:prSet phldrT="[Texto]"/>
      <dgm:spPr/>
      <dgm:t>
        <a:bodyPr/>
        <a:lstStyle/>
        <a:p>
          <a:r>
            <a:rPr lang="es-MX" b="1" dirty="0"/>
            <a:t>AUDITORÍA PARA LA CERTIFICACIÓN DE LA IMPLANTACIÓN DEL SAIC EN LA FACULTAD</a:t>
          </a:r>
          <a:endParaRPr lang="es-CL" b="1" dirty="0"/>
        </a:p>
      </dgm:t>
    </dgm:pt>
    <dgm:pt modelId="{21836A4D-7C77-4A7A-B81F-0F841500C330}" type="parTrans" cxnId="{1F56D143-04B3-4164-955B-FA1E3FF57BF4}">
      <dgm:prSet/>
      <dgm:spPr/>
      <dgm:t>
        <a:bodyPr/>
        <a:lstStyle/>
        <a:p>
          <a:endParaRPr lang="es-CL"/>
        </a:p>
      </dgm:t>
    </dgm:pt>
    <dgm:pt modelId="{41102700-1F42-4EEE-9C3F-A9B84AFF3F6A}" type="sibTrans" cxnId="{1F56D143-04B3-4164-955B-FA1E3FF57BF4}">
      <dgm:prSet/>
      <dgm:spPr/>
      <dgm:t>
        <a:bodyPr/>
        <a:lstStyle/>
        <a:p>
          <a:endParaRPr lang="es-CL"/>
        </a:p>
      </dgm:t>
    </dgm:pt>
    <dgm:pt modelId="{640C06DF-79D1-497F-9C25-11EA054E50BE}">
      <dgm:prSet phldrT="[Texto]"/>
      <dgm:spPr/>
      <dgm:t>
        <a:bodyPr/>
        <a:lstStyle/>
        <a:p>
          <a:r>
            <a:rPr lang="es-MX" b="1" dirty="0"/>
            <a:t>Pre-Auditoría de ANECA a la Facultad</a:t>
          </a:r>
          <a:endParaRPr lang="es-CL" b="1" dirty="0"/>
        </a:p>
      </dgm:t>
    </dgm:pt>
    <dgm:pt modelId="{68594E51-04A4-4985-A8C7-C4DB1C6C3871}" type="parTrans" cxnId="{77EF2A52-ED88-4B85-815B-C9576A7271C5}">
      <dgm:prSet/>
      <dgm:spPr/>
      <dgm:t>
        <a:bodyPr/>
        <a:lstStyle/>
        <a:p>
          <a:endParaRPr lang="es-CL"/>
        </a:p>
      </dgm:t>
    </dgm:pt>
    <dgm:pt modelId="{5A09C986-6CB8-4411-9C3B-853138BF20B8}" type="sibTrans" cxnId="{77EF2A52-ED88-4B85-815B-C9576A7271C5}">
      <dgm:prSet/>
      <dgm:spPr/>
      <dgm:t>
        <a:bodyPr/>
        <a:lstStyle/>
        <a:p>
          <a:endParaRPr lang="es-CL"/>
        </a:p>
      </dgm:t>
    </dgm:pt>
    <dgm:pt modelId="{CCF23356-1F1A-4E94-9F51-568FA0C94DE2}" type="pres">
      <dgm:prSet presAssocID="{5227E6E1-D841-49A2-8B78-21D4B0DC674C}" presName="linear" presStyleCnt="0">
        <dgm:presLayoutVars>
          <dgm:dir/>
          <dgm:animLvl val="lvl"/>
          <dgm:resizeHandles val="exact"/>
        </dgm:presLayoutVars>
      </dgm:prSet>
      <dgm:spPr/>
    </dgm:pt>
    <dgm:pt modelId="{C796F929-CB05-4728-8467-4C107DC42E94}" type="pres">
      <dgm:prSet presAssocID="{946B7FBE-55AF-4C26-9AC3-0EA175FF6190}" presName="parentLin" presStyleCnt="0"/>
      <dgm:spPr/>
    </dgm:pt>
    <dgm:pt modelId="{D3BFD249-257B-4A74-AF87-EAFCFC0F4D4E}" type="pres">
      <dgm:prSet presAssocID="{946B7FBE-55AF-4C26-9AC3-0EA175FF6190}" presName="parentLeftMargin" presStyleLbl="node1" presStyleIdx="0" presStyleCnt="4"/>
      <dgm:spPr/>
    </dgm:pt>
    <dgm:pt modelId="{F703C396-96B4-4A90-9C31-073AA2167469}" type="pres">
      <dgm:prSet presAssocID="{946B7FBE-55AF-4C26-9AC3-0EA175FF619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896964-42A1-444E-B206-14EDF45B7ED1}" type="pres">
      <dgm:prSet presAssocID="{946B7FBE-55AF-4C26-9AC3-0EA175FF6190}" presName="negativeSpace" presStyleCnt="0"/>
      <dgm:spPr/>
    </dgm:pt>
    <dgm:pt modelId="{FD5552B2-B81A-486B-80C2-11C8D4DB5C14}" type="pres">
      <dgm:prSet presAssocID="{946B7FBE-55AF-4C26-9AC3-0EA175FF6190}" presName="childText" presStyleLbl="conFgAcc1" presStyleIdx="0" presStyleCnt="4">
        <dgm:presLayoutVars>
          <dgm:bulletEnabled val="1"/>
        </dgm:presLayoutVars>
      </dgm:prSet>
      <dgm:spPr/>
    </dgm:pt>
    <dgm:pt modelId="{2B5B104E-D1EB-4D26-8D8C-88727D0DD8D4}" type="pres">
      <dgm:prSet presAssocID="{372D3EAA-F40F-4D89-B320-84923D3A4186}" presName="spaceBetweenRectangles" presStyleCnt="0"/>
      <dgm:spPr/>
    </dgm:pt>
    <dgm:pt modelId="{0B881FF5-7010-4B29-BF51-EDDF58D08B33}" type="pres">
      <dgm:prSet presAssocID="{F2B0125A-7EBF-4F97-B4D8-819B5065530F}" presName="parentLin" presStyleCnt="0"/>
      <dgm:spPr/>
    </dgm:pt>
    <dgm:pt modelId="{B41B84E4-B330-496B-8E86-B75128EA93E7}" type="pres">
      <dgm:prSet presAssocID="{F2B0125A-7EBF-4F97-B4D8-819B5065530F}" presName="parentLeftMargin" presStyleLbl="node1" presStyleIdx="0" presStyleCnt="4"/>
      <dgm:spPr/>
    </dgm:pt>
    <dgm:pt modelId="{629AC0AA-50CE-44DF-AB70-EC184E9D4C94}" type="pres">
      <dgm:prSet presAssocID="{F2B0125A-7EBF-4F97-B4D8-819B5065530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6B0B9E-92A2-44F0-863D-1116171FADA5}" type="pres">
      <dgm:prSet presAssocID="{F2B0125A-7EBF-4F97-B4D8-819B5065530F}" presName="negativeSpace" presStyleCnt="0"/>
      <dgm:spPr/>
    </dgm:pt>
    <dgm:pt modelId="{CA6C05DD-F1B0-4D98-8CAE-51C34352E536}" type="pres">
      <dgm:prSet presAssocID="{F2B0125A-7EBF-4F97-B4D8-819B5065530F}" presName="childText" presStyleLbl="conFgAcc1" presStyleIdx="1" presStyleCnt="4">
        <dgm:presLayoutVars>
          <dgm:bulletEnabled val="1"/>
        </dgm:presLayoutVars>
      </dgm:prSet>
      <dgm:spPr/>
    </dgm:pt>
    <dgm:pt modelId="{21813902-042B-42D4-99FA-AEA792A357C9}" type="pres">
      <dgm:prSet presAssocID="{420A7815-B555-4A87-A5D8-C2A087C24F43}" presName="spaceBetweenRectangles" presStyleCnt="0"/>
      <dgm:spPr/>
    </dgm:pt>
    <dgm:pt modelId="{70524B1A-AE4B-44C6-8B10-96F5F890ED62}" type="pres">
      <dgm:prSet presAssocID="{E3069249-B29E-45CA-83D5-91A0370781E8}" presName="parentLin" presStyleCnt="0"/>
      <dgm:spPr/>
    </dgm:pt>
    <dgm:pt modelId="{21229547-5EF3-4B7D-8394-9DAA149CF476}" type="pres">
      <dgm:prSet presAssocID="{E3069249-B29E-45CA-83D5-91A0370781E8}" presName="parentLeftMargin" presStyleLbl="node1" presStyleIdx="1" presStyleCnt="4"/>
      <dgm:spPr/>
    </dgm:pt>
    <dgm:pt modelId="{2A662FBF-EE79-4E6D-9C4C-9647A3109AF2}" type="pres">
      <dgm:prSet presAssocID="{E3069249-B29E-45CA-83D5-91A0370781E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061A619E-8DCE-4746-B112-3DA2E6C01FE5}" type="pres">
      <dgm:prSet presAssocID="{E3069249-B29E-45CA-83D5-91A0370781E8}" presName="negativeSpace" presStyleCnt="0"/>
      <dgm:spPr/>
    </dgm:pt>
    <dgm:pt modelId="{1B3CA292-781C-4533-BAC7-AD7CC0E19FAE}" type="pres">
      <dgm:prSet presAssocID="{E3069249-B29E-45CA-83D5-91A0370781E8}" presName="childText" presStyleLbl="conFgAcc1" presStyleIdx="2" presStyleCnt="4">
        <dgm:presLayoutVars>
          <dgm:bulletEnabled val="1"/>
        </dgm:presLayoutVars>
      </dgm:prSet>
      <dgm:spPr/>
    </dgm:pt>
    <dgm:pt modelId="{F7CFD485-789E-48D6-A9AC-4F3A15DAE858}" type="pres">
      <dgm:prSet presAssocID="{4EFEE04A-3D96-40F8-B572-E76DC3EEF802}" presName="spaceBetweenRectangles" presStyleCnt="0"/>
      <dgm:spPr/>
    </dgm:pt>
    <dgm:pt modelId="{02737558-7BE1-4221-A2B9-6E4FF6CB1B67}" type="pres">
      <dgm:prSet presAssocID="{A0DEAEC7-7826-421B-8B4F-627979DB3717}" presName="parentLin" presStyleCnt="0"/>
      <dgm:spPr/>
    </dgm:pt>
    <dgm:pt modelId="{A6F7B8AB-69EF-425E-9288-C84C3E40D834}" type="pres">
      <dgm:prSet presAssocID="{A0DEAEC7-7826-421B-8B4F-627979DB3717}" presName="parentLeftMargin" presStyleLbl="node1" presStyleIdx="2" presStyleCnt="4"/>
      <dgm:spPr/>
    </dgm:pt>
    <dgm:pt modelId="{FA8E5CD3-5767-48DF-B435-15BABA32EB45}" type="pres">
      <dgm:prSet presAssocID="{A0DEAEC7-7826-421B-8B4F-627979DB371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AAFECD4-D848-4994-ABFA-0B81618F0111}" type="pres">
      <dgm:prSet presAssocID="{A0DEAEC7-7826-421B-8B4F-627979DB3717}" presName="negativeSpace" presStyleCnt="0"/>
      <dgm:spPr/>
    </dgm:pt>
    <dgm:pt modelId="{AE81325F-B1E7-47C8-950C-F40AD79046E7}" type="pres">
      <dgm:prSet presAssocID="{A0DEAEC7-7826-421B-8B4F-627979DB371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ABAAA03-35DA-4295-9EFB-9B1248145203}" type="presOf" srcId="{EC3FA3A5-6B8F-486F-B274-3E38FE7DC731}" destId="{FD5552B2-B81A-486B-80C2-11C8D4DB5C14}" srcOrd="0" destOrd="1" presId="urn:microsoft.com/office/officeart/2005/8/layout/list1"/>
    <dgm:cxn modelId="{4B90B508-5CA1-40B0-AA8C-9AE00678326B}" type="presOf" srcId="{E3069249-B29E-45CA-83D5-91A0370781E8}" destId="{21229547-5EF3-4B7D-8394-9DAA149CF476}" srcOrd="0" destOrd="0" presId="urn:microsoft.com/office/officeart/2005/8/layout/list1"/>
    <dgm:cxn modelId="{46252D14-6BDA-4F1F-9A6B-DD3DD9067211}" srcId="{946B7FBE-55AF-4C26-9AC3-0EA175FF6190}" destId="{220FD16D-144C-4F8B-BA74-F17FF19D8A56}" srcOrd="0" destOrd="0" parTransId="{7E5A9CC8-9101-40FC-89F5-F1B198B41C33}" sibTransId="{32DA7559-6548-436B-A372-46D102120FFD}"/>
    <dgm:cxn modelId="{31AD4E41-6E0E-4D66-A42A-79D38AC6DB5A}" type="presOf" srcId="{E8D3ED19-42CE-44B6-B28C-A07513CF0FD7}" destId="{1B3CA292-781C-4533-BAC7-AD7CC0E19FAE}" srcOrd="0" destOrd="0" presId="urn:microsoft.com/office/officeart/2005/8/layout/list1"/>
    <dgm:cxn modelId="{1F56D143-04B3-4164-955B-FA1E3FF57BF4}" srcId="{A0DEAEC7-7826-421B-8B4F-627979DB3717}" destId="{8531EE61-FF62-4274-8D7C-F116BA432876}" srcOrd="2" destOrd="0" parTransId="{21836A4D-7C77-4A7A-B81F-0F841500C330}" sibTransId="{41102700-1F42-4EEE-9C3F-A9B84AFF3F6A}"/>
    <dgm:cxn modelId="{7ECDA368-173F-45FA-ABAA-6E67C0A2FEAE}" type="presOf" srcId="{59E542A8-259B-4A33-B546-3E5A285DE293}" destId="{CA6C05DD-F1B0-4D98-8CAE-51C34352E536}" srcOrd="0" destOrd="0" presId="urn:microsoft.com/office/officeart/2005/8/layout/list1"/>
    <dgm:cxn modelId="{7068A74E-16A9-4E01-A066-CEF80976D0AC}" type="presOf" srcId="{A0DEAEC7-7826-421B-8B4F-627979DB3717}" destId="{A6F7B8AB-69EF-425E-9288-C84C3E40D834}" srcOrd="0" destOrd="0" presId="urn:microsoft.com/office/officeart/2005/8/layout/list1"/>
    <dgm:cxn modelId="{6CB0BD70-5810-4832-807A-F32FCE9186B1}" type="presOf" srcId="{CCF4C8E9-48A9-4593-A177-E6A4F71614B3}" destId="{AE81325F-B1E7-47C8-950C-F40AD79046E7}" srcOrd="0" destOrd="0" presId="urn:microsoft.com/office/officeart/2005/8/layout/list1"/>
    <dgm:cxn modelId="{77EF2A52-ED88-4B85-815B-C9576A7271C5}" srcId="{E3069249-B29E-45CA-83D5-91A0370781E8}" destId="{640C06DF-79D1-497F-9C25-11EA054E50BE}" srcOrd="1" destOrd="0" parTransId="{68594E51-04A4-4985-A8C7-C4DB1C6C3871}" sibTransId="{5A09C986-6CB8-4411-9C3B-853138BF20B8}"/>
    <dgm:cxn modelId="{F2634474-BD00-42D2-B004-22110B863F10}" type="presOf" srcId="{946B7FBE-55AF-4C26-9AC3-0EA175FF6190}" destId="{D3BFD249-257B-4A74-AF87-EAFCFC0F4D4E}" srcOrd="0" destOrd="0" presId="urn:microsoft.com/office/officeart/2005/8/layout/list1"/>
    <dgm:cxn modelId="{A001B455-C62B-439D-B9E9-2B1FA1009198}" type="presOf" srcId="{887E4C17-056E-4784-9187-FAF347D337DD}" destId="{CA6C05DD-F1B0-4D98-8CAE-51C34352E536}" srcOrd="0" destOrd="1" presId="urn:microsoft.com/office/officeart/2005/8/layout/list1"/>
    <dgm:cxn modelId="{B885CE56-6624-44F5-9B04-3AB523ECC9B7}" type="presOf" srcId="{4C0939A7-C45A-4F0F-84EB-08C227C3BB3E}" destId="{CA6C05DD-F1B0-4D98-8CAE-51C34352E536}" srcOrd="0" destOrd="2" presId="urn:microsoft.com/office/officeart/2005/8/layout/list1"/>
    <dgm:cxn modelId="{2ECCBE57-ABE3-4423-97EF-8B368206D2AF}" srcId="{5227E6E1-D841-49A2-8B78-21D4B0DC674C}" destId="{A0DEAEC7-7826-421B-8B4F-627979DB3717}" srcOrd="3" destOrd="0" parTransId="{42EDC402-A5AC-49C0-91EC-53179C0524BE}" sibTransId="{7FAF5427-BA83-44A3-B055-E505E51D4A84}"/>
    <dgm:cxn modelId="{7CFE3B59-7179-4D5E-BE78-0B6CF96AF011}" srcId="{5227E6E1-D841-49A2-8B78-21D4B0DC674C}" destId="{E3069249-B29E-45CA-83D5-91A0370781E8}" srcOrd="2" destOrd="0" parTransId="{5DE4259B-9879-4373-B0B6-2FA0D6DF73EB}" sibTransId="{4EFEE04A-3D96-40F8-B572-E76DC3EEF802}"/>
    <dgm:cxn modelId="{BE0E5D7D-F9F4-448B-B753-1AA880F625B0}" srcId="{E3069249-B29E-45CA-83D5-91A0370781E8}" destId="{E8D3ED19-42CE-44B6-B28C-A07513CF0FD7}" srcOrd="0" destOrd="0" parTransId="{2DD0F48A-1A49-4BE3-BC6B-2716955AEE44}" sibTransId="{733BAB21-4B7F-44B3-ACD4-886AF6237699}"/>
    <dgm:cxn modelId="{61AB0E87-3885-4A33-8FB6-159EF77479EA}" type="presOf" srcId="{A0DEAEC7-7826-421B-8B4F-627979DB3717}" destId="{FA8E5CD3-5767-48DF-B435-15BABA32EB45}" srcOrd="1" destOrd="0" presId="urn:microsoft.com/office/officeart/2005/8/layout/list1"/>
    <dgm:cxn modelId="{71D6918F-F1BB-4C68-AD2F-E91DBBFD472C}" type="presOf" srcId="{220FD16D-144C-4F8B-BA74-F17FF19D8A56}" destId="{FD5552B2-B81A-486B-80C2-11C8D4DB5C14}" srcOrd="0" destOrd="0" presId="urn:microsoft.com/office/officeart/2005/8/layout/list1"/>
    <dgm:cxn modelId="{2A380490-7C1A-4382-B402-037252F6DF0B}" type="presOf" srcId="{5227E6E1-D841-49A2-8B78-21D4B0DC674C}" destId="{CCF23356-1F1A-4E94-9F51-568FA0C94DE2}" srcOrd="0" destOrd="0" presId="urn:microsoft.com/office/officeart/2005/8/layout/list1"/>
    <dgm:cxn modelId="{151BB197-9B9A-4CC0-A521-3385AD429C11}" type="presOf" srcId="{946B7FBE-55AF-4C26-9AC3-0EA175FF6190}" destId="{F703C396-96B4-4A90-9C31-073AA2167469}" srcOrd="1" destOrd="0" presId="urn:microsoft.com/office/officeart/2005/8/layout/list1"/>
    <dgm:cxn modelId="{E8FAE8A1-61AC-4B85-9892-74E8650D515B}" srcId="{F2B0125A-7EBF-4F97-B4D8-819B5065530F}" destId="{887E4C17-056E-4784-9187-FAF347D337DD}" srcOrd="1" destOrd="0" parTransId="{C933D078-80F5-45C7-A20A-72188BD39566}" sibTransId="{1B34DC9E-C0AE-4D08-B961-49AFB9F5A138}"/>
    <dgm:cxn modelId="{7C503BA3-B8D6-4113-AC2C-19AD71A4EE57}" type="presOf" srcId="{8531EE61-FF62-4274-8D7C-F116BA432876}" destId="{AE81325F-B1E7-47C8-950C-F40AD79046E7}" srcOrd="0" destOrd="2" presId="urn:microsoft.com/office/officeart/2005/8/layout/list1"/>
    <dgm:cxn modelId="{014862AA-0A9C-46AB-9007-163B67320DF2}" srcId="{5227E6E1-D841-49A2-8B78-21D4B0DC674C}" destId="{F2B0125A-7EBF-4F97-B4D8-819B5065530F}" srcOrd="1" destOrd="0" parTransId="{F9FD2064-0566-48F3-B153-1E16445B3BF0}" sibTransId="{420A7815-B555-4A87-A5D8-C2A087C24F43}"/>
    <dgm:cxn modelId="{3D7AB3BC-1957-4070-B938-EF79DDEAF3B8}" type="presOf" srcId="{561CC701-850C-4B1A-AF6A-8C8DF330DA7C}" destId="{AE81325F-B1E7-47C8-950C-F40AD79046E7}" srcOrd="0" destOrd="1" presId="urn:microsoft.com/office/officeart/2005/8/layout/list1"/>
    <dgm:cxn modelId="{98582FC8-3787-4254-942F-D5EBFC958490}" srcId="{F2B0125A-7EBF-4F97-B4D8-819B5065530F}" destId="{59E542A8-259B-4A33-B546-3E5A285DE293}" srcOrd="0" destOrd="0" parTransId="{EB5AE7A0-8B71-467F-92DE-26AA3417B52B}" sibTransId="{F192B947-2B71-4EA8-B90A-604A2CB69764}"/>
    <dgm:cxn modelId="{0056CED2-0A4D-4452-9B7E-2FAB9E903641}" type="presOf" srcId="{E3069249-B29E-45CA-83D5-91A0370781E8}" destId="{2A662FBF-EE79-4E6D-9C4C-9647A3109AF2}" srcOrd="1" destOrd="0" presId="urn:microsoft.com/office/officeart/2005/8/layout/list1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C2A79ED9-9FE4-43E3-96EC-019740B0FF82}" srcId="{F2B0125A-7EBF-4F97-B4D8-819B5065530F}" destId="{4C0939A7-C45A-4F0F-84EB-08C227C3BB3E}" srcOrd="2" destOrd="0" parTransId="{82274B93-47FE-4C64-B055-CD35097F9589}" sibTransId="{A4D89DF8-86D4-42A2-86BC-76FA41698F98}"/>
    <dgm:cxn modelId="{C6CA77DA-B798-4B3D-8DE1-2A6E283E55E5}" type="presOf" srcId="{640C06DF-79D1-497F-9C25-11EA054E50BE}" destId="{1B3CA292-781C-4533-BAC7-AD7CC0E19FAE}" srcOrd="0" destOrd="1" presId="urn:microsoft.com/office/officeart/2005/8/layout/list1"/>
    <dgm:cxn modelId="{9BB2F0DC-20AD-4DE2-AFBB-FC7A96ABC6D9}" type="presOf" srcId="{F2B0125A-7EBF-4F97-B4D8-819B5065530F}" destId="{629AC0AA-50CE-44DF-AB70-EC184E9D4C94}" srcOrd="1" destOrd="0" presId="urn:microsoft.com/office/officeart/2005/8/layout/list1"/>
    <dgm:cxn modelId="{1DEAE5E6-C6F5-4BBD-94B8-DC082470B80D}" type="presOf" srcId="{F2B0125A-7EBF-4F97-B4D8-819B5065530F}" destId="{B41B84E4-B330-496B-8E86-B75128EA93E7}" srcOrd="0" destOrd="0" presId="urn:microsoft.com/office/officeart/2005/8/layout/list1"/>
    <dgm:cxn modelId="{9EA81DEF-28F8-4C29-946B-92ADF1F88762}" srcId="{946B7FBE-55AF-4C26-9AC3-0EA175FF6190}" destId="{EC3FA3A5-6B8F-486F-B274-3E38FE7DC731}" srcOrd="1" destOrd="0" parTransId="{B5C0BB87-D851-466E-8E2B-7FF50378E2CD}" sibTransId="{FA370A79-AF04-4911-A23B-EA1B9F6DF9AE}"/>
    <dgm:cxn modelId="{269F8EF2-5330-4671-A762-8A2D35C94EB4}" srcId="{A0DEAEC7-7826-421B-8B4F-627979DB3717}" destId="{CCF4C8E9-48A9-4593-A177-E6A4F71614B3}" srcOrd="0" destOrd="0" parTransId="{406043FF-3D8A-400D-9309-4A38E1FF06B9}" sibTransId="{108FA205-6F5C-4E79-9ACE-396C1638FFB4}"/>
    <dgm:cxn modelId="{6B3057FC-2DB8-44CD-9F8D-6324FCCFF92D}" srcId="{A0DEAEC7-7826-421B-8B4F-627979DB3717}" destId="{561CC701-850C-4B1A-AF6A-8C8DF330DA7C}" srcOrd="1" destOrd="0" parTransId="{5560FB3E-261F-4F7A-B00D-5029CD2FC4A5}" sibTransId="{3928BFBC-1FBB-4E50-9017-69BDEBCAC028}"/>
    <dgm:cxn modelId="{AB2A2C7F-A207-46CE-ACA2-597265C617C3}" type="presParOf" srcId="{CCF23356-1F1A-4E94-9F51-568FA0C94DE2}" destId="{C796F929-CB05-4728-8467-4C107DC42E94}" srcOrd="0" destOrd="0" presId="urn:microsoft.com/office/officeart/2005/8/layout/list1"/>
    <dgm:cxn modelId="{A6E5A2AE-78B2-4321-9561-0766270F18CC}" type="presParOf" srcId="{C796F929-CB05-4728-8467-4C107DC42E94}" destId="{D3BFD249-257B-4A74-AF87-EAFCFC0F4D4E}" srcOrd="0" destOrd="0" presId="urn:microsoft.com/office/officeart/2005/8/layout/list1"/>
    <dgm:cxn modelId="{5E574572-E935-450B-8026-2B297F15BBA6}" type="presParOf" srcId="{C796F929-CB05-4728-8467-4C107DC42E94}" destId="{F703C396-96B4-4A90-9C31-073AA2167469}" srcOrd="1" destOrd="0" presId="urn:microsoft.com/office/officeart/2005/8/layout/list1"/>
    <dgm:cxn modelId="{DFB2A3BE-A661-4A18-A392-F21C66DD1C93}" type="presParOf" srcId="{CCF23356-1F1A-4E94-9F51-568FA0C94DE2}" destId="{99896964-42A1-444E-B206-14EDF45B7ED1}" srcOrd="1" destOrd="0" presId="urn:microsoft.com/office/officeart/2005/8/layout/list1"/>
    <dgm:cxn modelId="{09904486-90B9-4EC4-93B4-A8CE1850236A}" type="presParOf" srcId="{CCF23356-1F1A-4E94-9F51-568FA0C94DE2}" destId="{FD5552B2-B81A-486B-80C2-11C8D4DB5C14}" srcOrd="2" destOrd="0" presId="urn:microsoft.com/office/officeart/2005/8/layout/list1"/>
    <dgm:cxn modelId="{981424F1-482A-408C-AD0A-1579BF7249F3}" type="presParOf" srcId="{CCF23356-1F1A-4E94-9F51-568FA0C94DE2}" destId="{2B5B104E-D1EB-4D26-8D8C-88727D0DD8D4}" srcOrd="3" destOrd="0" presId="urn:microsoft.com/office/officeart/2005/8/layout/list1"/>
    <dgm:cxn modelId="{D015C65C-2593-43F6-A952-0EA6CD4C6D19}" type="presParOf" srcId="{CCF23356-1F1A-4E94-9F51-568FA0C94DE2}" destId="{0B881FF5-7010-4B29-BF51-EDDF58D08B33}" srcOrd="4" destOrd="0" presId="urn:microsoft.com/office/officeart/2005/8/layout/list1"/>
    <dgm:cxn modelId="{CA2C7830-A224-4C31-985C-8D1FBA047B51}" type="presParOf" srcId="{0B881FF5-7010-4B29-BF51-EDDF58D08B33}" destId="{B41B84E4-B330-496B-8E86-B75128EA93E7}" srcOrd="0" destOrd="0" presId="urn:microsoft.com/office/officeart/2005/8/layout/list1"/>
    <dgm:cxn modelId="{953E69BE-F2DC-44D5-8192-0E742D8311E9}" type="presParOf" srcId="{0B881FF5-7010-4B29-BF51-EDDF58D08B33}" destId="{629AC0AA-50CE-44DF-AB70-EC184E9D4C94}" srcOrd="1" destOrd="0" presId="urn:microsoft.com/office/officeart/2005/8/layout/list1"/>
    <dgm:cxn modelId="{0388252A-3E94-4D70-B7E0-2A20653D28F3}" type="presParOf" srcId="{CCF23356-1F1A-4E94-9F51-568FA0C94DE2}" destId="{8F6B0B9E-92A2-44F0-863D-1116171FADA5}" srcOrd="5" destOrd="0" presId="urn:microsoft.com/office/officeart/2005/8/layout/list1"/>
    <dgm:cxn modelId="{9D724CE8-3841-4461-A11B-E955F82024BC}" type="presParOf" srcId="{CCF23356-1F1A-4E94-9F51-568FA0C94DE2}" destId="{CA6C05DD-F1B0-4D98-8CAE-51C34352E536}" srcOrd="6" destOrd="0" presId="urn:microsoft.com/office/officeart/2005/8/layout/list1"/>
    <dgm:cxn modelId="{A89E61E6-2BB6-4546-98F9-017701467618}" type="presParOf" srcId="{CCF23356-1F1A-4E94-9F51-568FA0C94DE2}" destId="{21813902-042B-42D4-99FA-AEA792A357C9}" srcOrd="7" destOrd="0" presId="urn:microsoft.com/office/officeart/2005/8/layout/list1"/>
    <dgm:cxn modelId="{6A3A8C9C-34AE-48DC-8420-B830CFA65ACD}" type="presParOf" srcId="{CCF23356-1F1A-4E94-9F51-568FA0C94DE2}" destId="{70524B1A-AE4B-44C6-8B10-96F5F890ED62}" srcOrd="8" destOrd="0" presId="urn:microsoft.com/office/officeart/2005/8/layout/list1"/>
    <dgm:cxn modelId="{4CC4E6E0-9A76-475D-BE31-27544A888734}" type="presParOf" srcId="{70524B1A-AE4B-44C6-8B10-96F5F890ED62}" destId="{21229547-5EF3-4B7D-8394-9DAA149CF476}" srcOrd="0" destOrd="0" presId="urn:microsoft.com/office/officeart/2005/8/layout/list1"/>
    <dgm:cxn modelId="{4FA6D32D-098D-4A2F-BEF8-E817AACB3D95}" type="presParOf" srcId="{70524B1A-AE4B-44C6-8B10-96F5F890ED62}" destId="{2A662FBF-EE79-4E6D-9C4C-9647A3109AF2}" srcOrd="1" destOrd="0" presId="urn:microsoft.com/office/officeart/2005/8/layout/list1"/>
    <dgm:cxn modelId="{3F26D305-DF88-4881-BECD-AE17D421C11E}" type="presParOf" srcId="{CCF23356-1F1A-4E94-9F51-568FA0C94DE2}" destId="{061A619E-8DCE-4746-B112-3DA2E6C01FE5}" srcOrd="9" destOrd="0" presId="urn:microsoft.com/office/officeart/2005/8/layout/list1"/>
    <dgm:cxn modelId="{F1FA3B0D-236C-4613-82E6-9011A627388C}" type="presParOf" srcId="{CCF23356-1F1A-4E94-9F51-568FA0C94DE2}" destId="{1B3CA292-781C-4533-BAC7-AD7CC0E19FAE}" srcOrd="10" destOrd="0" presId="urn:microsoft.com/office/officeart/2005/8/layout/list1"/>
    <dgm:cxn modelId="{C17DC805-E33B-45EA-AE4A-A25299F50B77}" type="presParOf" srcId="{CCF23356-1F1A-4E94-9F51-568FA0C94DE2}" destId="{F7CFD485-789E-48D6-A9AC-4F3A15DAE858}" srcOrd="11" destOrd="0" presId="urn:microsoft.com/office/officeart/2005/8/layout/list1"/>
    <dgm:cxn modelId="{95C90B23-FE2C-4DBA-972E-85E2A8861F3F}" type="presParOf" srcId="{CCF23356-1F1A-4E94-9F51-568FA0C94DE2}" destId="{02737558-7BE1-4221-A2B9-6E4FF6CB1B67}" srcOrd="12" destOrd="0" presId="urn:microsoft.com/office/officeart/2005/8/layout/list1"/>
    <dgm:cxn modelId="{E4CA3CB1-65EC-4691-AEE7-3F2BD0A65290}" type="presParOf" srcId="{02737558-7BE1-4221-A2B9-6E4FF6CB1B67}" destId="{A6F7B8AB-69EF-425E-9288-C84C3E40D834}" srcOrd="0" destOrd="0" presId="urn:microsoft.com/office/officeart/2005/8/layout/list1"/>
    <dgm:cxn modelId="{F36F4257-0181-4F72-8F56-F68EF0FD4801}" type="presParOf" srcId="{02737558-7BE1-4221-A2B9-6E4FF6CB1B67}" destId="{FA8E5CD3-5767-48DF-B435-15BABA32EB45}" srcOrd="1" destOrd="0" presId="urn:microsoft.com/office/officeart/2005/8/layout/list1"/>
    <dgm:cxn modelId="{43181428-CE9E-4F41-BB7F-7ABB95B3A03F}" type="presParOf" srcId="{CCF23356-1F1A-4E94-9F51-568FA0C94DE2}" destId="{4AAFECD4-D848-4994-ABFA-0B81618F0111}" srcOrd="13" destOrd="0" presId="urn:microsoft.com/office/officeart/2005/8/layout/list1"/>
    <dgm:cxn modelId="{9ACB36D8-8DF9-43E7-A098-AF15E5D246E0}" type="presParOf" srcId="{CCF23356-1F1A-4E94-9F51-568FA0C94DE2}" destId="{AE81325F-B1E7-47C8-950C-F40AD79046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27E6E1-D841-49A2-8B78-21D4B0DC674C}" type="doc">
      <dgm:prSet loTypeId="urn:microsoft.com/office/officeart/2005/8/layout/defaul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s-CL"/>
        </a:p>
      </dgm:t>
    </dgm:pt>
    <dgm:pt modelId="{946B7FBE-55AF-4C26-9AC3-0EA175FF6190}">
      <dgm:prSet phldrT="[Texto]" custT="1"/>
      <dgm:spPr/>
      <dgm:t>
        <a:bodyPr/>
        <a:lstStyle/>
        <a:p>
          <a:r>
            <a:rPr lang="es-MX" sz="1200" dirty="0"/>
            <a:t>Auditoría Externa y Certificación de la Implantación</a:t>
          </a:r>
          <a:endParaRPr lang="es-CL" sz="1200" dirty="0"/>
        </a:p>
      </dgm:t>
    </dgm:pt>
    <dgm:pt modelId="{A3291EE9-2590-49AA-B44D-5810E7628035}" type="parTrans" cxnId="{362D1DD6-3A88-4D65-98EA-2723A5CA881B}">
      <dgm:prSet/>
      <dgm:spPr/>
      <dgm:t>
        <a:bodyPr/>
        <a:lstStyle/>
        <a:p>
          <a:endParaRPr lang="es-CL" sz="1800"/>
        </a:p>
      </dgm:t>
    </dgm:pt>
    <dgm:pt modelId="{372D3EAA-F40F-4D89-B320-84923D3A4186}" type="sibTrans" cxnId="{362D1DD6-3A88-4D65-98EA-2723A5CA881B}">
      <dgm:prSet/>
      <dgm:spPr/>
      <dgm:t>
        <a:bodyPr/>
        <a:lstStyle/>
        <a:p>
          <a:endParaRPr lang="es-CL" sz="1800"/>
        </a:p>
      </dgm:t>
    </dgm:pt>
    <dgm:pt modelId="{E8949D8B-A326-4D7D-9503-795BEF3DA994}">
      <dgm:prSet phldrT="[Texto]" custT="1"/>
      <dgm:spPr/>
      <dgm:t>
        <a:bodyPr/>
        <a:lstStyle/>
        <a:p>
          <a:r>
            <a:rPr lang="es-MX" sz="900" dirty="0"/>
            <a:t>Facultad de Enfermería</a:t>
          </a:r>
          <a:endParaRPr lang="es-CL" sz="900" dirty="0"/>
        </a:p>
      </dgm:t>
    </dgm:pt>
    <dgm:pt modelId="{CF864F82-EFD2-4D39-BD87-1E58C96474FC}" type="parTrans" cxnId="{A77627CA-9F4D-4E2F-9FA8-77ACB2ED2C44}">
      <dgm:prSet/>
      <dgm:spPr/>
      <dgm:t>
        <a:bodyPr/>
        <a:lstStyle/>
        <a:p>
          <a:endParaRPr lang="es-CL" sz="1800"/>
        </a:p>
      </dgm:t>
    </dgm:pt>
    <dgm:pt modelId="{30BAAD69-30DF-4D85-9070-E383EC17A343}" type="sibTrans" cxnId="{A77627CA-9F4D-4E2F-9FA8-77ACB2ED2C44}">
      <dgm:prSet/>
      <dgm:spPr/>
      <dgm:t>
        <a:bodyPr/>
        <a:lstStyle/>
        <a:p>
          <a:endParaRPr lang="es-CL" sz="1800"/>
        </a:p>
      </dgm:t>
    </dgm:pt>
    <dgm:pt modelId="{CAA24129-87EC-4A9E-BAB0-E0D9D1F30E2C}">
      <dgm:prSet phldrT="[Texto]" custT="1"/>
      <dgm:spPr/>
      <dgm:t>
        <a:bodyPr/>
        <a:lstStyle/>
        <a:p>
          <a:r>
            <a:rPr lang="es-MX" sz="1200" dirty="0"/>
            <a:t>Pre-Auditoría ANECA</a:t>
          </a:r>
          <a:endParaRPr lang="es-CL" sz="1200" dirty="0"/>
        </a:p>
      </dgm:t>
    </dgm:pt>
    <dgm:pt modelId="{4B368FE8-ABDA-44B0-B5F3-171DC5B7531C}" type="parTrans" cxnId="{5CC5BB5C-EEF8-40CA-B1AF-C05CD8FE67A1}">
      <dgm:prSet/>
      <dgm:spPr/>
      <dgm:t>
        <a:bodyPr/>
        <a:lstStyle/>
        <a:p>
          <a:endParaRPr lang="es-CL" sz="1800"/>
        </a:p>
      </dgm:t>
    </dgm:pt>
    <dgm:pt modelId="{20DFE742-AE73-4655-BC40-64042AC558BF}" type="sibTrans" cxnId="{5CC5BB5C-EEF8-40CA-B1AF-C05CD8FE67A1}">
      <dgm:prSet/>
      <dgm:spPr/>
      <dgm:t>
        <a:bodyPr/>
        <a:lstStyle/>
        <a:p>
          <a:endParaRPr lang="es-CL" sz="1800"/>
        </a:p>
      </dgm:t>
    </dgm:pt>
    <dgm:pt modelId="{9A307B21-AC10-4EA8-B6D1-89C7685D7F50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A1B241A5-AF91-43DC-A1E0-B55E8C1C4737}" type="parTrans" cxnId="{9B8CCC11-39E7-469C-B68D-BE1CF883CD06}">
      <dgm:prSet/>
      <dgm:spPr/>
      <dgm:t>
        <a:bodyPr/>
        <a:lstStyle/>
        <a:p>
          <a:endParaRPr lang="es-CL" sz="1800"/>
        </a:p>
      </dgm:t>
    </dgm:pt>
    <dgm:pt modelId="{B6D4F520-4364-4CEF-8B5D-645C1E2E5B02}" type="sibTrans" cxnId="{9B8CCC11-39E7-469C-B68D-BE1CF883CD06}">
      <dgm:prSet/>
      <dgm:spPr/>
      <dgm:t>
        <a:bodyPr/>
        <a:lstStyle/>
        <a:p>
          <a:endParaRPr lang="es-CL" sz="1800"/>
        </a:p>
      </dgm:t>
    </dgm:pt>
    <dgm:pt modelId="{5DDF7365-B8E3-45F3-98E7-9D8D6CC1738B}">
      <dgm:prSet phldrT="[Texto]" custT="1"/>
      <dgm:spPr/>
      <dgm:t>
        <a:bodyPr/>
        <a:lstStyle/>
        <a:p>
          <a:r>
            <a:rPr lang="es-MX" sz="900" dirty="0"/>
            <a:t>Facultad de Odontología</a:t>
          </a:r>
          <a:endParaRPr lang="es-CL" sz="900" dirty="0"/>
        </a:p>
      </dgm:t>
    </dgm:pt>
    <dgm:pt modelId="{28E5CBB5-E64C-47AB-B4F2-1C972CDD17BE}" type="parTrans" cxnId="{DA111FE3-1E34-46BC-A164-FA4992D5F7DF}">
      <dgm:prSet/>
      <dgm:spPr/>
      <dgm:t>
        <a:bodyPr/>
        <a:lstStyle/>
        <a:p>
          <a:endParaRPr lang="es-CL" sz="1800"/>
        </a:p>
      </dgm:t>
    </dgm:pt>
    <dgm:pt modelId="{CE4C710F-AD2F-4192-8D55-FFB59408CD72}" type="sibTrans" cxnId="{DA111FE3-1E34-46BC-A164-FA4992D5F7DF}">
      <dgm:prSet/>
      <dgm:spPr/>
      <dgm:t>
        <a:bodyPr/>
        <a:lstStyle/>
        <a:p>
          <a:endParaRPr lang="es-CL" sz="1800"/>
        </a:p>
      </dgm:t>
    </dgm:pt>
    <dgm:pt modelId="{A87DF0AF-0684-4837-8804-764F7C5FD46F}">
      <dgm:prSet phldrT="[Texto]" custT="1"/>
      <dgm:spPr/>
      <dgm:t>
        <a:bodyPr/>
        <a:lstStyle/>
        <a:p>
          <a:r>
            <a:rPr lang="es-MX" sz="900" dirty="0"/>
            <a:t>Facultad de Derecho</a:t>
          </a:r>
          <a:endParaRPr lang="es-CL" sz="900" dirty="0"/>
        </a:p>
      </dgm:t>
    </dgm:pt>
    <dgm:pt modelId="{3936078E-75A6-44DC-89A8-8475DEF29089}" type="parTrans" cxnId="{C1D77D5F-FCDF-4A20-8DFC-11A20D0B6CC2}">
      <dgm:prSet/>
      <dgm:spPr/>
      <dgm:t>
        <a:bodyPr/>
        <a:lstStyle/>
        <a:p>
          <a:endParaRPr lang="es-CL" sz="1800"/>
        </a:p>
      </dgm:t>
    </dgm:pt>
    <dgm:pt modelId="{27907AAF-8B47-44A0-8960-3F4FA83D915F}" type="sibTrans" cxnId="{C1D77D5F-FCDF-4A20-8DFC-11A20D0B6CC2}">
      <dgm:prSet/>
      <dgm:spPr/>
      <dgm:t>
        <a:bodyPr/>
        <a:lstStyle/>
        <a:p>
          <a:endParaRPr lang="es-CL" sz="1800"/>
        </a:p>
      </dgm:t>
    </dgm:pt>
    <dgm:pt modelId="{FE46B4D6-8318-49A4-9A11-99A58175D0C2}">
      <dgm:prSet phldrT="[Texto]" custT="1"/>
      <dgm:spPr/>
      <dgm:t>
        <a:bodyPr/>
        <a:lstStyle/>
        <a:p>
          <a:r>
            <a:rPr lang="es-MX" sz="900" dirty="0"/>
            <a:t>Facultad de Ciencias de la Rehabilitación</a:t>
          </a:r>
          <a:endParaRPr lang="es-CL" sz="900" dirty="0"/>
        </a:p>
      </dgm:t>
    </dgm:pt>
    <dgm:pt modelId="{CBA88A1A-0899-43DE-9EB5-609B9980C391}" type="parTrans" cxnId="{0E1A02DE-4941-4180-AE47-D4B346AFECA9}">
      <dgm:prSet/>
      <dgm:spPr/>
      <dgm:t>
        <a:bodyPr/>
        <a:lstStyle/>
        <a:p>
          <a:endParaRPr lang="es-CL" sz="1800"/>
        </a:p>
      </dgm:t>
    </dgm:pt>
    <dgm:pt modelId="{EEE6A97E-8C93-4D2E-B732-E91DDAE068B2}" type="sibTrans" cxnId="{0E1A02DE-4941-4180-AE47-D4B346AFECA9}">
      <dgm:prSet/>
      <dgm:spPr/>
      <dgm:t>
        <a:bodyPr/>
        <a:lstStyle/>
        <a:p>
          <a:endParaRPr lang="es-CL" sz="1800"/>
        </a:p>
      </dgm:t>
    </dgm:pt>
    <dgm:pt modelId="{E6A4F4F6-1410-4406-84D7-2941FA571A1A}">
      <dgm:prSet phldrT="[Texto]" custT="1"/>
      <dgm:spPr/>
      <dgm:t>
        <a:bodyPr/>
        <a:lstStyle/>
        <a:p>
          <a:r>
            <a:rPr lang="es-MX" sz="900" dirty="0"/>
            <a:t>Facultad de Economía y Negocios</a:t>
          </a:r>
          <a:endParaRPr lang="es-CL" sz="900" dirty="0"/>
        </a:p>
      </dgm:t>
    </dgm:pt>
    <dgm:pt modelId="{97F436BC-90B2-454F-AE1B-ABA7DD065A1A}" type="parTrans" cxnId="{074B4FF7-2F7A-4CCF-A949-F15128410DC0}">
      <dgm:prSet/>
      <dgm:spPr/>
      <dgm:t>
        <a:bodyPr/>
        <a:lstStyle/>
        <a:p>
          <a:endParaRPr lang="es-CL" sz="1800"/>
        </a:p>
      </dgm:t>
    </dgm:pt>
    <dgm:pt modelId="{9E714348-F356-4DB8-8F12-B60F501AE0D8}" type="sibTrans" cxnId="{074B4FF7-2F7A-4CCF-A949-F15128410DC0}">
      <dgm:prSet/>
      <dgm:spPr/>
      <dgm:t>
        <a:bodyPr/>
        <a:lstStyle/>
        <a:p>
          <a:endParaRPr lang="es-CL" sz="1800"/>
        </a:p>
      </dgm:t>
    </dgm:pt>
    <dgm:pt modelId="{15EA77E9-C4D6-4FBC-8C99-C09AA4C8ECD1}">
      <dgm:prSet phldrT="[Texto]" custT="1"/>
      <dgm:spPr/>
      <dgm:t>
        <a:bodyPr/>
        <a:lstStyle/>
        <a:p>
          <a:r>
            <a:rPr lang="es-MX" sz="1200" dirty="0"/>
            <a:t>Auditorías Internas – Académicas</a:t>
          </a:r>
          <a:endParaRPr lang="es-CL" sz="1200" dirty="0"/>
        </a:p>
      </dgm:t>
    </dgm:pt>
    <dgm:pt modelId="{1AB8DC07-DB3C-47F9-9A91-8BE5812E3E0F}" type="parTrans" cxnId="{09ED4AD9-D978-4C28-A3EC-9B695BA5485D}">
      <dgm:prSet/>
      <dgm:spPr/>
      <dgm:t>
        <a:bodyPr/>
        <a:lstStyle/>
        <a:p>
          <a:endParaRPr lang="es-CL" sz="1800"/>
        </a:p>
      </dgm:t>
    </dgm:pt>
    <dgm:pt modelId="{3C13BF94-6464-426C-84A2-F809DF57F934}" type="sibTrans" cxnId="{09ED4AD9-D978-4C28-A3EC-9B695BA5485D}">
      <dgm:prSet/>
      <dgm:spPr/>
      <dgm:t>
        <a:bodyPr/>
        <a:lstStyle/>
        <a:p>
          <a:endParaRPr lang="es-CL" sz="1800"/>
        </a:p>
      </dgm:t>
    </dgm:pt>
    <dgm:pt modelId="{BCA3EF34-28C9-4C89-A8D7-044105BFE823}">
      <dgm:prSet phldrT="[Texto]" custT="1"/>
      <dgm:spPr/>
      <dgm:t>
        <a:bodyPr/>
        <a:lstStyle/>
        <a:p>
          <a:r>
            <a:rPr lang="es-MX" sz="900" dirty="0"/>
            <a:t>Facultad de Ciencias de la Vida</a:t>
          </a:r>
          <a:endParaRPr lang="es-CL" sz="900" dirty="0"/>
        </a:p>
      </dgm:t>
    </dgm:pt>
    <dgm:pt modelId="{D36E5428-7DB1-4018-AC43-A4288DEAB9A2}" type="parTrans" cxnId="{1886AE6B-5C60-42A9-9E88-BAD0FA06C063}">
      <dgm:prSet/>
      <dgm:spPr/>
      <dgm:t>
        <a:bodyPr/>
        <a:lstStyle/>
        <a:p>
          <a:endParaRPr lang="es-CL" sz="1800"/>
        </a:p>
      </dgm:t>
    </dgm:pt>
    <dgm:pt modelId="{8874B531-70C5-4EFC-B44A-81C4C57DE851}" type="sibTrans" cxnId="{1886AE6B-5C60-42A9-9E88-BAD0FA06C063}">
      <dgm:prSet/>
      <dgm:spPr/>
      <dgm:t>
        <a:bodyPr/>
        <a:lstStyle/>
        <a:p>
          <a:endParaRPr lang="es-CL" sz="1800"/>
        </a:p>
      </dgm:t>
    </dgm:pt>
    <dgm:pt modelId="{230E13DE-AC40-4AF1-B62C-252C033160B5}">
      <dgm:prSet phldrT="[Texto]" custT="1"/>
      <dgm:spPr/>
      <dgm:t>
        <a:bodyPr/>
        <a:lstStyle/>
        <a:p>
          <a:r>
            <a:rPr lang="es-MX" sz="900" dirty="0"/>
            <a:t>Facultad de Arquitectura, Arte, Diseño y Comunicación</a:t>
          </a:r>
          <a:endParaRPr lang="es-CL" sz="900" dirty="0"/>
        </a:p>
      </dgm:t>
    </dgm:pt>
    <dgm:pt modelId="{6AFDB4EF-D676-49E1-8194-DB1F0A09AF17}" type="parTrans" cxnId="{BFFF9875-25B1-413B-A446-845CAF9B1AA7}">
      <dgm:prSet/>
      <dgm:spPr/>
      <dgm:t>
        <a:bodyPr/>
        <a:lstStyle/>
        <a:p>
          <a:endParaRPr lang="es-CL" sz="1800"/>
        </a:p>
      </dgm:t>
    </dgm:pt>
    <dgm:pt modelId="{53B1FD11-E05B-42A7-B055-FBA85FEEB4EE}" type="sibTrans" cxnId="{BFFF9875-25B1-413B-A446-845CAF9B1AA7}">
      <dgm:prSet/>
      <dgm:spPr/>
      <dgm:t>
        <a:bodyPr/>
        <a:lstStyle/>
        <a:p>
          <a:endParaRPr lang="es-CL" sz="1800"/>
        </a:p>
      </dgm:t>
    </dgm:pt>
    <dgm:pt modelId="{F6ADFA1E-66FE-4287-88A3-596ECBA67F27}">
      <dgm:prSet phldrT="[Texto]" custT="1"/>
      <dgm:spPr/>
      <dgm:t>
        <a:bodyPr/>
        <a:lstStyle/>
        <a:p>
          <a:r>
            <a:rPr lang="es-MX" sz="900" dirty="0"/>
            <a:t>Facultad de Educación y Ciencias Sociales</a:t>
          </a:r>
          <a:endParaRPr lang="es-CL" sz="900" dirty="0"/>
        </a:p>
      </dgm:t>
    </dgm:pt>
    <dgm:pt modelId="{B48520E7-D235-47F8-B941-F2473306BAAD}" type="parTrans" cxnId="{98A1176A-4669-41CB-BD57-D8402EDE6EDC}">
      <dgm:prSet/>
      <dgm:spPr/>
      <dgm:t>
        <a:bodyPr/>
        <a:lstStyle/>
        <a:p>
          <a:endParaRPr lang="es-CL" sz="1800"/>
        </a:p>
      </dgm:t>
    </dgm:pt>
    <dgm:pt modelId="{C3C74F31-BD8D-4B46-A079-4AF5197C6DFE}" type="sibTrans" cxnId="{98A1176A-4669-41CB-BD57-D8402EDE6EDC}">
      <dgm:prSet/>
      <dgm:spPr/>
      <dgm:t>
        <a:bodyPr/>
        <a:lstStyle/>
        <a:p>
          <a:endParaRPr lang="es-CL" sz="1800"/>
        </a:p>
      </dgm:t>
    </dgm:pt>
    <dgm:pt modelId="{C4814C61-1D79-4CAD-B7FA-CA415700B4F8}">
      <dgm:prSet phldrT="[Texto]" custT="1"/>
      <dgm:spPr/>
      <dgm:t>
        <a:bodyPr/>
        <a:lstStyle/>
        <a:p>
          <a:r>
            <a:rPr lang="es-MX" sz="900" dirty="0"/>
            <a:t>Facultad de Ciencias Exactas</a:t>
          </a:r>
          <a:endParaRPr lang="es-CL" sz="900" dirty="0"/>
        </a:p>
      </dgm:t>
    </dgm:pt>
    <dgm:pt modelId="{2D928B26-370D-4893-8318-3D38BA5236A2}" type="parTrans" cxnId="{06FC562D-9D5D-4A4D-93BD-58D73A0E0B9C}">
      <dgm:prSet/>
      <dgm:spPr/>
      <dgm:t>
        <a:bodyPr/>
        <a:lstStyle/>
        <a:p>
          <a:endParaRPr lang="es-CL" sz="1800"/>
        </a:p>
      </dgm:t>
    </dgm:pt>
    <dgm:pt modelId="{375C6FC6-0145-41F7-B121-ED1CC2D36530}" type="sibTrans" cxnId="{06FC562D-9D5D-4A4D-93BD-58D73A0E0B9C}">
      <dgm:prSet/>
      <dgm:spPr/>
      <dgm:t>
        <a:bodyPr/>
        <a:lstStyle/>
        <a:p>
          <a:endParaRPr lang="es-CL" sz="1800"/>
        </a:p>
      </dgm:t>
    </dgm:pt>
    <dgm:pt modelId="{33391DB0-F16A-43C5-8898-76DAD827FD2C}">
      <dgm:prSet phldrT="[Texto]" custT="1"/>
      <dgm:spPr/>
      <dgm:t>
        <a:bodyPr/>
        <a:lstStyle/>
        <a:p>
          <a:r>
            <a:rPr lang="es-MX" sz="900" dirty="0"/>
            <a:t>Facultad de Ingeniería</a:t>
          </a:r>
          <a:endParaRPr lang="es-CL" sz="900" dirty="0"/>
        </a:p>
      </dgm:t>
    </dgm:pt>
    <dgm:pt modelId="{32835E93-2AA2-4B79-A59E-A408A9127B6C}" type="parTrans" cxnId="{5FA6B1FD-64B6-4DB9-A0E4-099071FCF13B}">
      <dgm:prSet/>
      <dgm:spPr/>
      <dgm:t>
        <a:bodyPr/>
        <a:lstStyle/>
        <a:p>
          <a:endParaRPr lang="es-CL" sz="1800"/>
        </a:p>
      </dgm:t>
    </dgm:pt>
    <dgm:pt modelId="{70D59B5E-51C2-4788-86EB-1CBEE314BC59}" type="sibTrans" cxnId="{5FA6B1FD-64B6-4DB9-A0E4-099071FCF13B}">
      <dgm:prSet/>
      <dgm:spPr/>
      <dgm:t>
        <a:bodyPr/>
        <a:lstStyle/>
        <a:p>
          <a:endParaRPr lang="es-CL" sz="1800"/>
        </a:p>
      </dgm:t>
    </dgm:pt>
    <dgm:pt modelId="{10312646-D6C8-4415-A1B9-212F0B518613}">
      <dgm:prSet phldrT="[Texto]" custT="1"/>
      <dgm:spPr/>
      <dgm:t>
        <a:bodyPr/>
        <a:lstStyle/>
        <a:p>
          <a:r>
            <a:rPr lang="es-MX" sz="900" dirty="0"/>
            <a:t>Facultad de Medicina</a:t>
          </a:r>
          <a:endParaRPr lang="es-CL" sz="900" dirty="0"/>
        </a:p>
      </dgm:t>
    </dgm:pt>
    <dgm:pt modelId="{2A64C491-2A18-4AA3-9E7B-95F9A9BF858B}" type="parTrans" cxnId="{ACAF8A51-3924-4044-8798-E17FCC5302FE}">
      <dgm:prSet/>
      <dgm:spPr/>
      <dgm:t>
        <a:bodyPr/>
        <a:lstStyle/>
        <a:p>
          <a:endParaRPr lang="es-CL" sz="1800"/>
        </a:p>
      </dgm:t>
    </dgm:pt>
    <dgm:pt modelId="{27781EFD-7377-4135-8597-830ADEA536C8}" type="sibTrans" cxnId="{ACAF8A51-3924-4044-8798-E17FCC5302FE}">
      <dgm:prSet/>
      <dgm:spPr/>
      <dgm:t>
        <a:bodyPr/>
        <a:lstStyle/>
        <a:p>
          <a:endParaRPr lang="es-CL" sz="1800"/>
        </a:p>
      </dgm:t>
    </dgm:pt>
    <dgm:pt modelId="{87E9C1A2-D754-4ED4-AF75-3389E20626ED}">
      <dgm:prSet phldrT="[Texto]" custT="1"/>
      <dgm:spPr/>
      <dgm:t>
        <a:bodyPr/>
        <a:lstStyle/>
        <a:p>
          <a:r>
            <a:rPr lang="es-MX" sz="1200" dirty="0"/>
            <a:t>Auditorías Internas – Procesos</a:t>
          </a:r>
          <a:endParaRPr lang="es-CL" sz="1200" dirty="0"/>
        </a:p>
      </dgm:t>
    </dgm:pt>
    <dgm:pt modelId="{97DE6798-3064-4A68-92EE-319F6D55B2F1}" type="parTrans" cxnId="{F22920AE-B46D-4D80-BF52-5979C4A8328F}">
      <dgm:prSet/>
      <dgm:spPr/>
      <dgm:t>
        <a:bodyPr/>
        <a:lstStyle/>
        <a:p>
          <a:endParaRPr lang="es-CL" sz="1800"/>
        </a:p>
      </dgm:t>
    </dgm:pt>
    <dgm:pt modelId="{3F96CF68-9DBA-42EC-9DF3-73212499139F}" type="sibTrans" cxnId="{F22920AE-B46D-4D80-BF52-5979C4A8328F}">
      <dgm:prSet/>
      <dgm:spPr/>
      <dgm:t>
        <a:bodyPr/>
        <a:lstStyle/>
        <a:p>
          <a:endParaRPr lang="es-CL" sz="1800"/>
        </a:p>
      </dgm:t>
    </dgm:pt>
    <dgm:pt modelId="{E20CCDDE-4E89-4665-92CA-2CFF2D737DFE}">
      <dgm:prSet phldrT="[Texto]" custT="1"/>
      <dgm:spPr/>
      <dgm:t>
        <a:bodyPr/>
        <a:lstStyle/>
        <a:p>
          <a:r>
            <a:rPr lang="es-MX" sz="900" dirty="0"/>
            <a:t>Dirección de Formación General</a:t>
          </a:r>
          <a:endParaRPr lang="es-CL" sz="900" dirty="0"/>
        </a:p>
      </dgm:t>
    </dgm:pt>
    <dgm:pt modelId="{851EE338-4873-496B-8868-DC1EDD89FF67}" type="parTrans" cxnId="{7A19D35C-34E4-4E04-9296-43237057E4B6}">
      <dgm:prSet/>
      <dgm:spPr/>
      <dgm:t>
        <a:bodyPr/>
        <a:lstStyle/>
        <a:p>
          <a:endParaRPr lang="es-CL" sz="1800"/>
        </a:p>
      </dgm:t>
    </dgm:pt>
    <dgm:pt modelId="{2A6604F9-908C-4B23-B1D9-A2682B825367}" type="sibTrans" cxnId="{7A19D35C-34E4-4E04-9296-43237057E4B6}">
      <dgm:prSet/>
      <dgm:spPr/>
      <dgm:t>
        <a:bodyPr/>
        <a:lstStyle/>
        <a:p>
          <a:endParaRPr lang="es-CL" sz="1800"/>
        </a:p>
      </dgm:t>
    </dgm:pt>
    <dgm:pt modelId="{B7BD9D2E-2E44-41B1-8352-BD41340938C7}">
      <dgm:prSet phldrT="[Texto]" custT="1"/>
      <dgm:spPr/>
      <dgm:t>
        <a:bodyPr/>
        <a:lstStyle/>
        <a:p>
          <a:r>
            <a:rPr lang="es-MX" sz="900" dirty="0"/>
            <a:t>Instituto de Salud Pública</a:t>
          </a:r>
          <a:endParaRPr lang="es-CL" sz="900" dirty="0"/>
        </a:p>
      </dgm:t>
    </dgm:pt>
    <dgm:pt modelId="{4AB8D026-4634-443C-AE30-2EDB57DCF190}" type="parTrans" cxnId="{6FE4ED9E-A287-49BC-A201-EEA3C366E043}">
      <dgm:prSet/>
      <dgm:spPr/>
      <dgm:t>
        <a:bodyPr/>
        <a:lstStyle/>
        <a:p>
          <a:endParaRPr lang="es-CL" sz="1800"/>
        </a:p>
      </dgm:t>
    </dgm:pt>
    <dgm:pt modelId="{1163DB40-3341-47A2-999C-4E80416B6723}" type="sibTrans" cxnId="{6FE4ED9E-A287-49BC-A201-EEA3C366E043}">
      <dgm:prSet/>
      <dgm:spPr/>
      <dgm:t>
        <a:bodyPr/>
        <a:lstStyle/>
        <a:p>
          <a:endParaRPr lang="es-CL" sz="1800"/>
        </a:p>
      </dgm:t>
    </dgm:pt>
    <dgm:pt modelId="{6C95B22E-07DC-4BF2-8DD5-10CE0ED786CC}">
      <dgm:prSet phldrT="[Texto]" custT="1"/>
      <dgm:spPr/>
      <dgm:t>
        <a:bodyPr/>
        <a:lstStyle/>
        <a:p>
          <a:r>
            <a:rPr lang="es-MX" sz="900" dirty="0"/>
            <a:t>Dirección Académica de Doctorado</a:t>
          </a:r>
          <a:endParaRPr lang="es-CL" sz="900" dirty="0"/>
        </a:p>
      </dgm:t>
    </dgm:pt>
    <dgm:pt modelId="{9148D328-5C60-4F8D-9285-2DFD394C39AF}" type="parTrans" cxnId="{AFF09EED-76B2-4FC3-A778-DF1486A2F0D2}">
      <dgm:prSet/>
      <dgm:spPr/>
      <dgm:t>
        <a:bodyPr/>
        <a:lstStyle/>
        <a:p>
          <a:endParaRPr lang="es-CL" sz="1800"/>
        </a:p>
      </dgm:t>
    </dgm:pt>
    <dgm:pt modelId="{734042CB-EAD1-4146-B345-6478281468BB}" type="sibTrans" cxnId="{AFF09EED-76B2-4FC3-A778-DF1486A2F0D2}">
      <dgm:prSet/>
      <dgm:spPr/>
      <dgm:t>
        <a:bodyPr/>
        <a:lstStyle/>
        <a:p>
          <a:endParaRPr lang="es-CL" sz="1800"/>
        </a:p>
      </dgm:t>
    </dgm:pt>
    <dgm:pt modelId="{9FA24A40-FC1B-4599-974E-AFB9A6C6604C}">
      <dgm:prSet phldrT="[Texto]" custT="1"/>
      <dgm:spPr/>
      <dgm:t>
        <a:bodyPr/>
        <a:lstStyle/>
        <a:p>
          <a:r>
            <a:rPr lang="es-MX" sz="900" dirty="0"/>
            <a:t>Dirección General de Vinculación con el Medio y Sostenibilidad</a:t>
          </a:r>
          <a:endParaRPr lang="es-CL" sz="900" dirty="0"/>
        </a:p>
      </dgm:t>
    </dgm:pt>
    <dgm:pt modelId="{2D0C1DCC-6E37-4736-B8FA-36726333E82A}" type="parTrans" cxnId="{D82BB299-BA91-4E6A-9475-527DBCB15A9C}">
      <dgm:prSet/>
      <dgm:spPr/>
      <dgm:t>
        <a:bodyPr/>
        <a:lstStyle/>
        <a:p>
          <a:endParaRPr lang="es-CL" sz="1800"/>
        </a:p>
      </dgm:t>
    </dgm:pt>
    <dgm:pt modelId="{ABA8D660-868F-4242-8BAB-6F95B298D300}" type="sibTrans" cxnId="{D82BB299-BA91-4E6A-9475-527DBCB15A9C}">
      <dgm:prSet/>
      <dgm:spPr/>
      <dgm:t>
        <a:bodyPr/>
        <a:lstStyle/>
        <a:p>
          <a:endParaRPr lang="es-CL" sz="1800"/>
        </a:p>
      </dgm:t>
    </dgm:pt>
    <dgm:pt modelId="{183630AA-F6A2-476B-88CF-FB9791363C67}" type="pres">
      <dgm:prSet presAssocID="{5227E6E1-D841-49A2-8B78-21D4B0DC674C}" presName="diagram" presStyleCnt="0">
        <dgm:presLayoutVars>
          <dgm:dir/>
          <dgm:resizeHandles val="exact"/>
        </dgm:presLayoutVars>
      </dgm:prSet>
      <dgm:spPr/>
    </dgm:pt>
    <dgm:pt modelId="{DA76ACE8-E1E8-4AA5-B445-E186EDF21F86}" type="pres">
      <dgm:prSet presAssocID="{946B7FBE-55AF-4C26-9AC3-0EA175FF6190}" presName="node" presStyleLbl="node1" presStyleIdx="0" presStyleCnt="4">
        <dgm:presLayoutVars>
          <dgm:bulletEnabled val="1"/>
        </dgm:presLayoutVars>
      </dgm:prSet>
      <dgm:spPr/>
    </dgm:pt>
    <dgm:pt modelId="{CF307B3A-8242-4D2C-9CAA-36C58E6C0E4B}" type="pres">
      <dgm:prSet presAssocID="{372D3EAA-F40F-4D89-B320-84923D3A4186}" presName="sibTrans" presStyleCnt="0"/>
      <dgm:spPr/>
    </dgm:pt>
    <dgm:pt modelId="{1965D95C-FBD3-460B-AC50-5740FFA02CC6}" type="pres">
      <dgm:prSet presAssocID="{CAA24129-87EC-4A9E-BAB0-E0D9D1F30E2C}" presName="node" presStyleLbl="node1" presStyleIdx="1" presStyleCnt="4">
        <dgm:presLayoutVars>
          <dgm:bulletEnabled val="1"/>
        </dgm:presLayoutVars>
      </dgm:prSet>
      <dgm:spPr/>
    </dgm:pt>
    <dgm:pt modelId="{B5B4C7F4-9EC3-4D45-8DCC-F09174083365}" type="pres">
      <dgm:prSet presAssocID="{20DFE742-AE73-4655-BC40-64042AC558BF}" presName="sibTrans" presStyleCnt="0"/>
      <dgm:spPr/>
    </dgm:pt>
    <dgm:pt modelId="{8DE43024-96E8-4D7B-90DA-9A2810F3D036}" type="pres">
      <dgm:prSet presAssocID="{15EA77E9-C4D6-4FBC-8C99-C09AA4C8ECD1}" presName="node" presStyleLbl="node1" presStyleIdx="2" presStyleCnt="4">
        <dgm:presLayoutVars>
          <dgm:bulletEnabled val="1"/>
        </dgm:presLayoutVars>
      </dgm:prSet>
      <dgm:spPr/>
    </dgm:pt>
    <dgm:pt modelId="{1BBD6ADC-FE2F-4E1A-8C12-5983D820D911}" type="pres">
      <dgm:prSet presAssocID="{3C13BF94-6464-426C-84A2-F809DF57F934}" presName="sibTrans" presStyleCnt="0"/>
      <dgm:spPr/>
    </dgm:pt>
    <dgm:pt modelId="{3B890114-FC5A-42B3-A4EF-F055A7D48796}" type="pres">
      <dgm:prSet presAssocID="{87E9C1A2-D754-4ED4-AF75-3389E20626ED}" presName="node" presStyleLbl="node1" presStyleIdx="3" presStyleCnt="4">
        <dgm:presLayoutVars>
          <dgm:bulletEnabled val="1"/>
        </dgm:presLayoutVars>
      </dgm:prSet>
      <dgm:spPr/>
    </dgm:pt>
  </dgm:ptLst>
  <dgm:cxnLst>
    <dgm:cxn modelId="{6A94FD03-B6C4-402E-81F0-0E7C46C290ED}" type="presOf" srcId="{FE46B4D6-8318-49A4-9A11-99A58175D0C2}" destId="{DA76ACE8-E1E8-4AA5-B445-E186EDF21F86}" srcOrd="0" destOrd="4" presId="urn:microsoft.com/office/officeart/2005/8/layout/default"/>
    <dgm:cxn modelId="{5B744709-E387-47E5-A520-D867CD8788ED}" type="presOf" srcId="{CAA24129-87EC-4A9E-BAB0-E0D9D1F30E2C}" destId="{1965D95C-FBD3-460B-AC50-5740FFA02CC6}" srcOrd="0" destOrd="0" presId="urn:microsoft.com/office/officeart/2005/8/layout/default"/>
    <dgm:cxn modelId="{BEAA460C-D1A4-469D-8026-ACE64317FCE0}" type="presOf" srcId="{9FA24A40-FC1B-4599-974E-AFB9A6C6604C}" destId="{3B890114-FC5A-42B3-A4EF-F055A7D48796}" srcOrd="0" destOrd="4" presId="urn:microsoft.com/office/officeart/2005/8/layout/default"/>
    <dgm:cxn modelId="{9B8CCC11-39E7-469C-B68D-BE1CF883CD06}" srcId="{CAA24129-87EC-4A9E-BAB0-E0D9D1F30E2C}" destId="{9A307B21-AC10-4EA8-B6D1-89C7685D7F50}" srcOrd="0" destOrd="0" parTransId="{A1B241A5-AF91-43DC-A1E0-B55E8C1C4737}" sibTransId="{B6D4F520-4364-4CEF-8B5D-645C1E2E5B02}"/>
    <dgm:cxn modelId="{823A9815-C1B5-43D9-82E0-B36E66795DDA}" type="presOf" srcId="{87E9C1A2-D754-4ED4-AF75-3389E20626ED}" destId="{3B890114-FC5A-42B3-A4EF-F055A7D48796}" srcOrd="0" destOrd="0" presId="urn:microsoft.com/office/officeart/2005/8/layout/default"/>
    <dgm:cxn modelId="{06FC562D-9D5D-4A4D-93BD-58D73A0E0B9C}" srcId="{15EA77E9-C4D6-4FBC-8C99-C09AA4C8ECD1}" destId="{C4814C61-1D79-4CAD-B7FA-CA415700B4F8}" srcOrd="3" destOrd="0" parTransId="{2D928B26-370D-4893-8318-3D38BA5236A2}" sibTransId="{375C6FC6-0145-41F7-B121-ED1CC2D36530}"/>
    <dgm:cxn modelId="{93E1222E-C23A-49A2-BA28-4792C2C89B7D}" type="presOf" srcId="{10312646-D6C8-4415-A1B9-212F0B518613}" destId="{8DE43024-96E8-4D7B-90DA-9A2810F3D036}" srcOrd="0" destOrd="6" presId="urn:microsoft.com/office/officeart/2005/8/layout/default"/>
    <dgm:cxn modelId="{4CEBCB36-2F83-469E-BF7F-5209E4921D8D}" type="presOf" srcId="{5227E6E1-D841-49A2-8B78-21D4B0DC674C}" destId="{183630AA-F6A2-476B-88CF-FB9791363C67}" srcOrd="0" destOrd="0" presId="urn:microsoft.com/office/officeart/2005/8/layout/default"/>
    <dgm:cxn modelId="{14CE6B5C-F754-4140-874E-E504906D0ACB}" type="presOf" srcId="{E6A4F4F6-1410-4406-84D7-2941FA571A1A}" destId="{1965D95C-FBD3-460B-AC50-5740FFA02CC6}" srcOrd="0" destOrd="2" presId="urn:microsoft.com/office/officeart/2005/8/layout/default"/>
    <dgm:cxn modelId="{5CC5BB5C-EEF8-40CA-B1AF-C05CD8FE67A1}" srcId="{5227E6E1-D841-49A2-8B78-21D4B0DC674C}" destId="{CAA24129-87EC-4A9E-BAB0-E0D9D1F30E2C}" srcOrd="1" destOrd="0" parTransId="{4B368FE8-ABDA-44B0-B5F3-171DC5B7531C}" sibTransId="{20DFE742-AE73-4655-BC40-64042AC558BF}"/>
    <dgm:cxn modelId="{7A19D35C-34E4-4E04-9296-43237057E4B6}" srcId="{87E9C1A2-D754-4ED4-AF75-3389E20626ED}" destId="{E20CCDDE-4E89-4665-92CA-2CFF2D737DFE}" srcOrd="1" destOrd="0" parTransId="{851EE338-4873-496B-8868-DC1EDD89FF67}" sibTransId="{2A6604F9-908C-4B23-B1D9-A2682B825367}"/>
    <dgm:cxn modelId="{C1D77D5F-FCDF-4A20-8DFC-11A20D0B6CC2}" srcId="{946B7FBE-55AF-4C26-9AC3-0EA175FF6190}" destId="{A87DF0AF-0684-4837-8804-764F7C5FD46F}" srcOrd="2" destOrd="0" parTransId="{3936078E-75A6-44DC-89A8-8475DEF29089}" sibTransId="{27907AAF-8B47-44A0-8960-3F4FA83D915F}"/>
    <dgm:cxn modelId="{2A022245-7245-484D-966A-AFE169BA0E08}" type="presOf" srcId="{33391DB0-F16A-43C5-8898-76DAD827FD2C}" destId="{8DE43024-96E8-4D7B-90DA-9A2810F3D036}" srcOrd="0" destOrd="5" presId="urn:microsoft.com/office/officeart/2005/8/layout/default"/>
    <dgm:cxn modelId="{98A1176A-4669-41CB-BD57-D8402EDE6EDC}" srcId="{15EA77E9-C4D6-4FBC-8C99-C09AA4C8ECD1}" destId="{F6ADFA1E-66FE-4287-88A3-596ECBA67F27}" srcOrd="2" destOrd="0" parTransId="{B48520E7-D235-47F8-B941-F2473306BAAD}" sibTransId="{C3C74F31-BD8D-4B46-A079-4AF5197C6DFE}"/>
    <dgm:cxn modelId="{1886AE6B-5C60-42A9-9E88-BAD0FA06C063}" srcId="{15EA77E9-C4D6-4FBC-8C99-C09AA4C8ECD1}" destId="{BCA3EF34-28C9-4C89-A8D7-044105BFE823}" srcOrd="0" destOrd="0" parTransId="{D36E5428-7DB1-4018-AC43-A4288DEAB9A2}" sibTransId="{8874B531-70C5-4EFC-B44A-81C4C57DE851}"/>
    <dgm:cxn modelId="{ACAF8A51-3924-4044-8798-E17FCC5302FE}" srcId="{15EA77E9-C4D6-4FBC-8C99-C09AA4C8ECD1}" destId="{10312646-D6C8-4415-A1B9-212F0B518613}" srcOrd="5" destOrd="0" parTransId="{2A64C491-2A18-4AA3-9E7B-95F9A9BF858B}" sibTransId="{27781EFD-7377-4135-8597-830ADEA536C8}"/>
    <dgm:cxn modelId="{72AE9571-052B-483A-9676-816C8698B716}" type="presOf" srcId="{946B7FBE-55AF-4C26-9AC3-0EA175FF6190}" destId="{DA76ACE8-E1E8-4AA5-B445-E186EDF21F86}" srcOrd="0" destOrd="0" presId="urn:microsoft.com/office/officeart/2005/8/layout/default"/>
    <dgm:cxn modelId="{BDDDF071-7822-4A95-B949-AB0ABB64DE95}" type="presOf" srcId="{F6ADFA1E-66FE-4287-88A3-596ECBA67F27}" destId="{8DE43024-96E8-4D7B-90DA-9A2810F3D036}" srcOrd="0" destOrd="3" presId="urn:microsoft.com/office/officeart/2005/8/layout/default"/>
    <dgm:cxn modelId="{DBCB1F54-FF9B-4942-B80D-E64090785AAA}" type="presOf" srcId="{15EA77E9-C4D6-4FBC-8C99-C09AA4C8ECD1}" destId="{8DE43024-96E8-4D7B-90DA-9A2810F3D036}" srcOrd="0" destOrd="0" presId="urn:microsoft.com/office/officeart/2005/8/layout/default"/>
    <dgm:cxn modelId="{BFFF9875-25B1-413B-A446-845CAF9B1AA7}" srcId="{15EA77E9-C4D6-4FBC-8C99-C09AA4C8ECD1}" destId="{230E13DE-AC40-4AF1-B62C-252C033160B5}" srcOrd="1" destOrd="0" parTransId="{6AFDB4EF-D676-49E1-8194-DB1F0A09AF17}" sibTransId="{53B1FD11-E05B-42A7-B055-FBA85FEEB4EE}"/>
    <dgm:cxn modelId="{B4139F57-BB42-4E92-8050-20D3BF292511}" type="presOf" srcId="{E20CCDDE-4E89-4665-92CA-2CFF2D737DFE}" destId="{3B890114-FC5A-42B3-A4EF-F055A7D48796}" srcOrd="0" destOrd="2" presId="urn:microsoft.com/office/officeart/2005/8/layout/default"/>
    <dgm:cxn modelId="{D82BB299-BA91-4E6A-9475-527DBCB15A9C}" srcId="{87E9C1A2-D754-4ED4-AF75-3389E20626ED}" destId="{9FA24A40-FC1B-4599-974E-AFB9A6C6604C}" srcOrd="3" destOrd="0" parTransId="{2D0C1DCC-6E37-4736-B8FA-36726333E82A}" sibTransId="{ABA8D660-868F-4242-8BAB-6F95B298D300}"/>
    <dgm:cxn modelId="{6FE4ED9E-A287-49BC-A201-EEA3C366E043}" srcId="{87E9C1A2-D754-4ED4-AF75-3389E20626ED}" destId="{B7BD9D2E-2E44-41B1-8352-BD41340938C7}" srcOrd="0" destOrd="0" parTransId="{4AB8D026-4634-443C-AE30-2EDB57DCF190}" sibTransId="{1163DB40-3341-47A2-999C-4E80416B6723}"/>
    <dgm:cxn modelId="{72819BAB-EFC4-4567-948C-847E521AD7F4}" type="presOf" srcId="{A87DF0AF-0684-4837-8804-764F7C5FD46F}" destId="{DA76ACE8-E1E8-4AA5-B445-E186EDF21F86}" srcOrd="0" destOrd="3" presId="urn:microsoft.com/office/officeart/2005/8/layout/default"/>
    <dgm:cxn modelId="{F22920AE-B46D-4D80-BF52-5979C4A8328F}" srcId="{5227E6E1-D841-49A2-8B78-21D4B0DC674C}" destId="{87E9C1A2-D754-4ED4-AF75-3389E20626ED}" srcOrd="3" destOrd="0" parTransId="{97DE6798-3064-4A68-92EE-319F6D55B2F1}" sibTransId="{3F96CF68-9DBA-42EC-9DF3-73212499139F}"/>
    <dgm:cxn modelId="{3CF212B4-B474-48D6-B427-7601591C8836}" type="presOf" srcId="{C4814C61-1D79-4CAD-B7FA-CA415700B4F8}" destId="{8DE43024-96E8-4D7B-90DA-9A2810F3D036}" srcOrd="0" destOrd="4" presId="urn:microsoft.com/office/officeart/2005/8/layout/default"/>
    <dgm:cxn modelId="{9D6A97B9-AC64-4CFA-B499-9A9E11475340}" type="presOf" srcId="{BCA3EF34-28C9-4C89-A8D7-044105BFE823}" destId="{8DE43024-96E8-4D7B-90DA-9A2810F3D036}" srcOrd="0" destOrd="1" presId="urn:microsoft.com/office/officeart/2005/8/layout/default"/>
    <dgm:cxn modelId="{52A6A8BE-CDF8-43A1-B31F-A2DE38A3DD73}" type="presOf" srcId="{E8949D8B-A326-4D7D-9503-795BEF3DA994}" destId="{DA76ACE8-E1E8-4AA5-B445-E186EDF21F86}" srcOrd="0" destOrd="1" presId="urn:microsoft.com/office/officeart/2005/8/layout/default"/>
    <dgm:cxn modelId="{831D68C6-9247-4BA5-A417-209F65910C5E}" type="presOf" srcId="{B7BD9D2E-2E44-41B1-8352-BD41340938C7}" destId="{3B890114-FC5A-42B3-A4EF-F055A7D48796}" srcOrd="0" destOrd="1" presId="urn:microsoft.com/office/officeart/2005/8/layout/default"/>
    <dgm:cxn modelId="{A77627CA-9F4D-4E2F-9FA8-77ACB2ED2C44}" srcId="{946B7FBE-55AF-4C26-9AC3-0EA175FF6190}" destId="{E8949D8B-A326-4D7D-9503-795BEF3DA994}" srcOrd="0" destOrd="0" parTransId="{CF864F82-EFD2-4D39-BD87-1E58C96474FC}" sibTransId="{30BAAD69-30DF-4D85-9070-E383EC17A343}"/>
    <dgm:cxn modelId="{362D1DD6-3A88-4D65-98EA-2723A5CA881B}" srcId="{5227E6E1-D841-49A2-8B78-21D4B0DC674C}" destId="{946B7FBE-55AF-4C26-9AC3-0EA175FF6190}" srcOrd="0" destOrd="0" parTransId="{A3291EE9-2590-49AA-B44D-5810E7628035}" sibTransId="{372D3EAA-F40F-4D89-B320-84923D3A4186}"/>
    <dgm:cxn modelId="{09ED4AD9-D978-4C28-A3EC-9B695BA5485D}" srcId="{5227E6E1-D841-49A2-8B78-21D4B0DC674C}" destId="{15EA77E9-C4D6-4FBC-8C99-C09AA4C8ECD1}" srcOrd="2" destOrd="0" parTransId="{1AB8DC07-DB3C-47F9-9A91-8BE5812E3E0F}" sibTransId="{3C13BF94-6464-426C-84A2-F809DF57F934}"/>
    <dgm:cxn modelId="{E9D53CDA-5CB2-4277-9E2C-6515481650C9}" type="presOf" srcId="{5DDF7365-B8E3-45F3-98E7-9D8D6CC1738B}" destId="{DA76ACE8-E1E8-4AA5-B445-E186EDF21F86}" srcOrd="0" destOrd="2" presId="urn:microsoft.com/office/officeart/2005/8/layout/default"/>
    <dgm:cxn modelId="{0E1A02DE-4941-4180-AE47-D4B346AFECA9}" srcId="{946B7FBE-55AF-4C26-9AC3-0EA175FF6190}" destId="{FE46B4D6-8318-49A4-9A11-99A58175D0C2}" srcOrd="3" destOrd="0" parTransId="{CBA88A1A-0899-43DE-9EB5-609B9980C391}" sibTransId="{EEE6A97E-8C93-4D2E-B732-E91DDAE068B2}"/>
    <dgm:cxn modelId="{B22373E2-1862-4F6E-A3E7-91200DC29771}" type="presOf" srcId="{6C95B22E-07DC-4BF2-8DD5-10CE0ED786CC}" destId="{3B890114-FC5A-42B3-A4EF-F055A7D48796}" srcOrd="0" destOrd="3" presId="urn:microsoft.com/office/officeart/2005/8/layout/default"/>
    <dgm:cxn modelId="{DA111FE3-1E34-46BC-A164-FA4992D5F7DF}" srcId="{946B7FBE-55AF-4C26-9AC3-0EA175FF6190}" destId="{5DDF7365-B8E3-45F3-98E7-9D8D6CC1738B}" srcOrd="1" destOrd="0" parTransId="{28E5CBB5-E64C-47AB-B4F2-1C972CDD17BE}" sibTransId="{CE4C710F-AD2F-4192-8D55-FFB59408CD72}"/>
    <dgm:cxn modelId="{AFF09EED-76B2-4FC3-A778-DF1486A2F0D2}" srcId="{87E9C1A2-D754-4ED4-AF75-3389E20626ED}" destId="{6C95B22E-07DC-4BF2-8DD5-10CE0ED786CC}" srcOrd="2" destOrd="0" parTransId="{9148D328-5C60-4F8D-9285-2DFD394C39AF}" sibTransId="{734042CB-EAD1-4146-B345-6478281468BB}"/>
    <dgm:cxn modelId="{CC5459F1-751B-4559-9ECF-2B3F69D2F9AD}" type="presOf" srcId="{9A307B21-AC10-4EA8-B6D1-89C7685D7F50}" destId="{1965D95C-FBD3-460B-AC50-5740FFA02CC6}" srcOrd="0" destOrd="1" presId="urn:microsoft.com/office/officeart/2005/8/layout/default"/>
    <dgm:cxn modelId="{F5B26FF3-A1BA-403D-B2B6-6AEE9422C60B}" type="presOf" srcId="{230E13DE-AC40-4AF1-B62C-252C033160B5}" destId="{8DE43024-96E8-4D7B-90DA-9A2810F3D036}" srcOrd="0" destOrd="2" presId="urn:microsoft.com/office/officeart/2005/8/layout/default"/>
    <dgm:cxn modelId="{074B4FF7-2F7A-4CCF-A949-F15128410DC0}" srcId="{CAA24129-87EC-4A9E-BAB0-E0D9D1F30E2C}" destId="{E6A4F4F6-1410-4406-84D7-2941FA571A1A}" srcOrd="1" destOrd="0" parTransId="{97F436BC-90B2-454F-AE1B-ABA7DD065A1A}" sibTransId="{9E714348-F356-4DB8-8F12-B60F501AE0D8}"/>
    <dgm:cxn modelId="{5FA6B1FD-64B6-4DB9-A0E4-099071FCF13B}" srcId="{15EA77E9-C4D6-4FBC-8C99-C09AA4C8ECD1}" destId="{33391DB0-F16A-43C5-8898-76DAD827FD2C}" srcOrd="4" destOrd="0" parTransId="{32835E93-2AA2-4B79-A59E-A408A9127B6C}" sibTransId="{70D59B5E-51C2-4788-86EB-1CBEE314BC59}"/>
    <dgm:cxn modelId="{BC5CED6E-0B08-4732-B5A8-D5F9DBD2D250}" type="presParOf" srcId="{183630AA-F6A2-476B-88CF-FB9791363C67}" destId="{DA76ACE8-E1E8-4AA5-B445-E186EDF21F86}" srcOrd="0" destOrd="0" presId="urn:microsoft.com/office/officeart/2005/8/layout/default"/>
    <dgm:cxn modelId="{785DE899-426D-476F-9554-2B7E7600B3F9}" type="presParOf" srcId="{183630AA-F6A2-476B-88CF-FB9791363C67}" destId="{CF307B3A-8242-4D2C-9CAA-36C58E6C0E4B}" srcOrd="1" destOrd="0" presId="urn:microsoft.com/office/officeart/2005/8/layout/default"/>
    <dgm:cxn modelId="{CF68D9B8-3F14-4554-80E6-E855476DC964}" type="presParOf" srcId="{183630AA-F6A2-476B-88CF-FB9791363C67}" destId="{1965D95C-FBD3-460B-AC50-5740FFA02CC6}" srcOrd="2" destOrd="0" presId="urn:microsoft.com/office/officeart/2005/8/layout/default"/>
    <dgm:cxn modelId="{B22FA2D0-133E-4F64-B0E4-730CE1784D20}" type="presParOf" srcId="{183630AA-F6A2-476B-88CF-FB9791363C67}" destId="{B5B4C7F4-9EC3-4D45-8DCC-F09174083365}" srcOrd="3" destOrd="0" presId="urn:microsoft.com/office/officeart/2005/8/layout/default"/>
    <dgm:cxn modelId="{F027B2F3-5A08-4956-887F-B58A5E71FB0E}" type="presParOf" srcId="{183630AA-F6A2-476B-88CF-FB9791363C67}" destId="{8DE43024-96E8-4D7B-90DA-9A2810F3D036}" srcOrd="4" destOrd="0" presId="urn:microsoft.com/office/officeart/2005/8/layout/default"/>
    <dgm:cxn modelId="{A558E85A-7870-4477-9C4D-EF809B620907}" type="presParOf" srcId="{183630AA-F6A2-476B-88CF-FB9791363C67}" destId="{1BBD6ADC-FE2F-4E1A-8C12-5983D820D911}" srcOrd="5" destOrd="0" presId="urn:microsoft.com/office/officeart/2005/8/layout/default"/>
    <dgm:cxn modelId="{A7302927-3BCD-409C-AF72-A7AA9103535B}" type="presParOf" srcId="{183630AA-F6A2-476B-88CF-FB9791363C67}" destId="{3B890114-FC5A-42B3-A4EF-F055A7D48796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C7B922E-0272-48E8-99A2-BA88DCCC49CF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B6ADC692-5FC4-420F-B0EF-56E82740A37B}">
      <dgm:prSet phldrT="[Texto]"/>
      <dgm:spPr/>
      <dgm:t>
        <a:bodyPr/>
        <a:lstStyle/>
        <a:p>
          <a:r>
            <a:rPr lang="es-MX" dirty="0"/>
            <a:t>Definición de vacantes</a:t>
          </a:r>
        </a:p>
      </dgm:t>
    </dgm:pt>
    <dgm:pt modelId="{EE3A51D1-465F-4205-897D-DB2E10BA1AC9}" type="parTrans" cxnId="{67F0BFB6-FE79-47E1-BD6A-B76E7F1A90CE}">
      <dgm:prSet/>
      <dgm:spPr/>
      <dgm:t>
        <a:bodyPr/>
        <a:lstStyle/>
        <a:p>
          <a:endParaRPr lang="es-CL"/>
        </a:p>
      </dgm:t>
    </dgm:pt>
    <dgm:pt modelId="{2A46A7E5-BA69-4F04-8A6E-5BB31A5D784D}" type="sibTrans" cxnId="{67F0BFB6-FE79-47E1-BD6A-B76E7F1A90CE}">
      <dgm:prSet/>
      <dgm:spPr/>
      <dgm:t>
        <a:bodyPr/>
        <a:lstStyle/>
        <a:p>
          <a:endParaRPr lang="es-CL"/>
        </a:p>
      </dgm:t>
    </dgm:pt>
    <dgm:pt modelId="{59E646B3-7FBB-4A61-A648-9FB70B271AB7}">
      <dgm:prSet phldrT="[Texto]"/>
      <dgm:spPr/>
      <dgm:t>
        <a:bodyPr/>
        <a:lstStyle/>
        <a:p>
          <a:r>
            <a:rPr lang="es-MX" dirty="0"/>
            <a:t>Planes de cierre</a:t>
          </a:r>
          <a:endParaRPr lang="es-CL" dirty="0"/>
        </a:p>
      </dgm:t>
    </dgm:pt>
    <dgm:pt modelId="{CC617915-F159-4CFE-B626-93DE4765319F}" type="parTrans" cxnId="{56258447-FBE7-4D9D-AA0F-A80FEF314558}">
      <dgm:prSet/>
      <dgm:spPr/>
      <dgm:t>
        <a:bodyPr/>
        <a:lstStyle/>
        <a:p>
          <a:endParaRPr lang="es-CL"/>
        </a:p>
      </dgm:t>
    </dgm:pt>
    <dgm:pt modelId="{2223CBCC-6A8C-489C-89AA-A289D2FB070B}" type="sibTrans" cxnId="{56258447-FBE7-4D9D-AA0F-A80FEF314558}">
      <dgm:prSet/>
      <dgm:spPr/>
      <dgm:t>
        <a:bodyPr/>
        <a:lstStyle/>
        <a:p>
          <a:endParaRPr lang="es-CL"/>
        </a:p>
      </dgm:t>
    </dgm:pt>
    <dgm:pt modelId="{A6C2F7B5-6C5C-4F18-9B27-928D281CC0C0}">
      <dgm:prSet phldrT="[Texto]"/>
      <dgm:spPr/>
      <dgm:t>
        <a:bodyPr/>
        <a:lstStyle/>
        <a:p>
          <a:r>
            <a:rPr lang="es-MX" dirty="0"/>
            <a:t>Ingresos Advance y vías especiales</a:t>
          </a:r>
          <a:endParaRPr lang="es-CL" dirty="0"/>
        </a:p>
      </dgm:t>
    </dgm:pt>
    <dgm:pt modelId="{9FB5D86B-06AD-4B20-ACD7-32E1B9B66925}" type="parTrans" cxnId="{729AF68A-849C-42DD-843A-DEDC2B87C906}">
      <dgm:prSet/>
      <dgm:spPr/>
      <dgm:t>
        <a:bodyPr/>
        <a:lstStyle/>
        <a:p>
          <a:endParaRPr lang="es-CL"/>
        </a:p>
      </dgm:t>
    </dgm:pt>
    <dgm:pt modelId="{0E0CA612-BC75-421C-8BBB-A2D899C991B7}" type="sibTrans" cxnId="{729AF68A-849C-42DD-843A-DEDC2B87C906}">
      <dgm:prSet/>
      <dgm:spPr/>
      <dgm:t>
        <a:bodyPr/>
        <a:lstStyle/>
        <a:p>
          <a:endParaRPr lang="es-CL"/>
        </a:p>
      </dgm:t>
    </dgm:pt>
    <dgm:pt modelId="{91AA15A6-4392-4DE9-93C1-9FB536D9D2E0}">
      <dgm:prSet phldrT="[Texto]"/>
      <dgm:spPr/>
      <dgm:t>
        <a:bodyPr/>
        <a:lstStyle/>
        <a:p>
          <a:r>
            <a:rPr lang="es-MX" dirty="0"/>
            <a:t>Plan anual de formación docente</a:t>
          </a:r>
          <a:endParaRPr lang="es-CL" dirty="0"/>
        </a:p>
      </dgm:t>
    </dgm:pt>
    <dgm:pt modelId="{98584655-50BD-423B-BBAB-C9EFCE69A835}" type="parTrans" cxnId="{34021032-694B-4FAB-A1A6-77F6440600F8}">
      <dgm:prSet/>
      <dgm:spPr/>
      <dgm:t>
        <a:bodyPr/>
        <a:lstStyle/>
        <a:p>
          <a:endParaRPr lang="es-CL"/>
        </a:p>
      </dgm:t>
    </dgm:pt>
    <dgm:pt modelId="{97CFACE7-4BF8-4A55-8802-1D96A03018B0}" type="sibTrans" cxnId="{34021032-694B-4FAB-A1A6-77F6440600F8}">
      <dgm:prSet/>
      <dgm:spPr/>
      <dgm:t>
        <a:bodyPr/>
        <a:lstStyle/>
        <a:p>
          <a:endParaRPr lang="es-CL"/>
        </a:p>
      </dgm:t>
    </dgm:pt>
    <dgm:pt modelId="{DA04F23B-374F-4E0D-A2A6-6C077FB3A674}">
      <dgm:prSet phldrT="[Texto]"/>
      <dgm:spPr/>
      <dgm:t>
        <a:bodyPr/>
        <a:lstStyle/>
        <a:p>
          <a:r>
            <a:rPr lang="es-MX" dirty="0"/>
            <a:t>Socialización de la jerarquización</a:t>
          </a:r>
          <a:endParaRPr lang="es-CL" dirty="0"/>
        </a:p>
      </dgm:t>
    </dgm:pt>
    <dgm:pt modelId="{6CD9C051-801A-4575-974C-84259D40CC7B}" type="parTrans" cxnId="{20A78C9D-0B2D-43B4-8AF0-E972884ABED7}">
      <dgm:prSet/>
      <dgm:spPr/>
      <dgm:t>
        <a:bodyPr/>
        <a:lstStyle/>
        <a:p>
          <a:endParaRPr lang="es-CL"/>
        </a:p>
      </dgm:t>
    </dgm:pt>
    <dgm:pt modelId="{211EFAC7-AE9F-4EF8-A6B6-10D904C323CF}" type="sibTrans" cxnId="{20A78C9D-0B2D-43B4-8AF0-E972884ABED7}">
      <dgm:prSet/>
      <dgm:spPr/>
      <dgm:t>
        <a:bodyPr/>
        <a:lstStyle/>
        <a:p>
          <a:endParaRPr lang="es-CL"/>
        </a:p>
      </dgm:t>
    </dgm:pt>
    <dgm:pt modelId="{2AFE252A-42E1-4D0E-A548-83AD8DCB115F}">
      <dgm:prSet phldrT="[Texto]"/>
      <dgm:spPr/>
      <dgm:t>
        <a:bodyPr/>
        <a:lstStyle/>
        <a:p>
          <a:r>
            <a:rPr lang="es-MX" dirty="0"/>
            <a:t>Criterios jerarquización </a:t>
          </a:r>
          <a:endParaRPr lang="es-CL" dirty="0"/>
        </a:p>
      </dgm:t>
    </dgm:pt>
    <dgm:pt modelId="{A078386B-913C-4426-B445-99191680437D}" type="parTrans" cxnId="{570802CF-C81D-4A53-AAE8-6CAEBD1843E6}">
      <dgm:prSet/>
      <dgm:spPr/>
      <dgm:t>
        <a:bodyPr/>
        <a:lstStyle/>
        <a:p>
          <a:endParaRPr lang="es-CL"/>
        </a:p>
      </dgm:t>
    </dgm:pt>
    <dgm:pt modelId="{42FF9F3B-2D82-4FB2-9612-012FEAD9891C}" type="sibTrans" cxnId="{570802CF-C81D-4A53-AAE8-6CAEBD1843E6}">
      <dgm:prSet/>
      <dgm:spPr/>
      <dgm:t>
        <a:bodyPr/>
        <a:lstStyle/>
        <a:p>
          <a:endParaRPr lang="es-CL"/>
        </a:p>
      </dgm:t>
    </dgm:pt>
    <dgm:pt modelId="{409BE07A-B712-4D6B-894B-D21438EC9B25}">
      <dgm:prSet phldrT="[Texto]"/>
      <dgm:spPr/>
      <dgm:t>
        <a:bodyPr/>
        <a:lstStyle/>
        <a:p>
          <a:r>
            <a:rPr lang="es-MX" dirty="0"/>
            <a:t>Acompañamiento prácticas planes antiguos</a:t>
          </a:r>
          <a:endParaRPr lang="es-CL" dirty="0"/>
        </a:p>
      </dgm:t>
    </dgm:pt>
    <dgm:pt modelId="{0556B3D6-492D-4356-93A5-E7E36604B7C6}" type="parTrans" cxnId="{C553B282-D0E0-43A5-B6C0-85294893334F}">
      <dgm:prSet/>
      <dgm:spPr/>
      <dgm:t>
        <a:bodyPr/>
        <a:lstStyle/>
        <a:p>
          <a:endParaRPr lang="es-CL"/>
        </a:p>
      </dgm:t>
    </dgm:pt>
    <dgm:pt modelId="{50E31145-2820-4F57-80C9-0F493939D47B}" type="sibTrans" cxnId="{C553B282-D0E0-43A5-B6C0-85294893334F}">
      <dgm:prSet/>
      <dgm:spPr/>
      <dgm:t>
        <a:bodyPr/>
        <a:lstStyle/>
        <a:p>
          <a:endParaRPr lang="es-CL"/>
        </a:p>
      </dgm:t>
    </dgm:pt>
    <dgm:pt modelId="{CE17BB7B-9DE4-4CCF-83BE-3C8DA32E8E83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MX" dirty="0"/>
            <a:t>Comunicación de mejoras</a:t>
          </a:r>
          <a:endParaRPr lang="es-CL" dirty="0"/>
        </a:p>
      </dgm:t>
    </dgm:pt>
    <dgm:pt modelId="{D30A765B-1A6F-4F5B-88C1-07BA73FBE7DC}" type="parTrans" cxnId="{77B706CC-8958-44D8-ACBC-57BAA9124E65}">
      <dgm:prSet/>
      <dgm:spPr/>
      <dgm:t>
        <a:bodyPr/>
        <a:lstStyle/>
        <a:p>
          <a:endParaRPr lang="es-CL"/>
        </a:p>
      </dgm:t>
    </dgm:pt>
    <dgm:pt modelId="{0E8E6A78-B320-477B-B6D9-F170E4B6CCE9}" type="sibTrans" cxnId="{77B706CC-8958-44D8-ACBC-57BAA9124E65}">
      <dgm:prSet/>
      <dgm:spPr/>
      <dgm:t>
        <a:bodyPr/>
        <a:lstStyle/>
        <a:p>
          <a:endParaRPr lang="es-CL"/>
        </a:p>
      </dgm:t>
    </dgm:pt>
    <dgm:pt modelId="{E149042C-A9E6-4B43-8100-4E0517A230F3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MX" dirty="0"/>
            <a:t>Participación en órganos colegiados</a:t>
          </a:r>
          <a:endParaRPr lang="es-CL" dirty="0"/>
        </a:p>
      </dgm:t>
    </dgm:pt>
    <dgm:pt modelId="{3A87F317-4DB7-483B-A9A8-262663B893A2}" type="parTrans" cxnId="{CC042638-D306-457C-BA84-4042AB402230}">
      <dgm:prSet/>
      <dgm:spPr/>
      <dgm:t>
        <a:bodyPr/>
        <a:lstStyle/>
        <a:p>
          <a:endParaRPr lang="es-CL"/>
        </a:p>
      </dgm:t>
    </dgm:pt>
    <dgm:pt modelId="{4B284E70-D781-40E5-992D-EA49FAB96D3D}" type="sibTrans" cxnId="{CC042638-D306-457C-BA84-4042AB402230}">
      <dgm:prSet/>
      <dgm:spPr/>
      <dgm:t>
        <a:bodyPr/>
        <a:lstStyle/>
        <a:p>
          <a:endParaRPr lang="es-CL"/>
        </a:p>
      </dgm:t>
    </dgm:pt>
    <dgm:pt modelId="{778EAF7E-21D7-4267-8AF9-8EB94F1D51BF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MX" dirty="0"/>
            <a:t>Difusión política y SAIC</a:t>
          </a:r>
          <a:endParaRPr lang="es-CL" dirty="0"/>
        </a:p>
      </dgm:t>
    </dgm:pt>
    <dgm:pt modelId="{7605BD9F-5654-4518-B33A-4E1E537429C4}" type="parTrans" cxnId="{78D93BD8-2D4C-44AD-AB63-FB8D8020F0D7}">
      <dgm:prSet/>
      <dgm:spPr/>
      <dgm:t>
        <a:bodyPr/>
        <a:lstStyle/>
        <a:p>
          <a:endParaRPr lang="es-CL"/>
        </a:p>
      </dgm:t>
    </dgm:pt>
    <dgm:pt modelId="{94CF9391-0E83-4BF7-B0C4-74C2D93C72C5}" type="sibTrans" cxnId="{78D93BD8-2D4C-44AD-AB63-FB8D8020F0D7}">
      <dgm:prSet/>
      <dgm:spPr/>
      <dgm:t>
        <a:bodyPr/>
        <a:lstStyle/>
        <a:p>
          <a:endParaRPr lang="es-CL"/>
        </a:p>
      </dgm:t>
    </dgm:pt>
    <dgm:pt modelId="{FBC3455A-17CC-4DB6-B174-34AAF8F787D3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MX" dirty="0"/>
            <a:t>Información pública</a:t>
          </a:r>
          <a:endParaRPr lang="es-CL" dirty="0"/>
        </a:p>
      </dgm:t>
    </dgm:pt>
    <dgm:pt modelId="{DE655BFC-D45B-43FA-96BA-C28F9433D7AD}" type="parTrans" cxnId="{E48C41E9-9199-4C16-8C75-869903A40E67}">
      <dgm:prSet/>
      <dgm:spPr/>
      <dgm:t>
        <a:bodyPr/>
        <a:lstStyle/>
        <a:p>
          <a:endParaRPr lang="es-CL"/>
        </a:p>
      </dgm:t>
    </dgm:pt>
    <dgm:pt modelId="{E9CD52B7-C1BD-4515-938B-162D6A0E6D66}" type="sibTrans" cxnId="{E48C41E9-9199-4C16-8C75-869903A40E67}">
      <dgm:prSet/>
      <dgm:spPr/>
      <dgm:t>
        <a:bodyPr/>
        <a:lstStyle/>
        <a:p>
          <a:endParaRPr lang="es-CL"/>
        </a:p>
      </dgm:t>
    </dgm:pt>
    <dgm:pt modelId="{735CFEFD-BE9A-4746-8BB6-3C4513BFC8FC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MX" dirty="0"/>
            <a:t>Rendición de cuentas</a:t>
          </a:r>
          <a:endParaRPr lang="es-CL" dirty="0"/>
        </a:p>
      </dgm:t>
    </dgm:pt>
    <dgm:pt modelId="{02C6F2A0-F708-4326-A0B5-255EA68B0F23}" type="parTrans" cxnId="{C63A364D-55A2-4A0F-BE50-95EB39A438BD}">
      <dgm:prSet/>
      <dgm:spPr/>
      <dgm:t>
        <a:bodyPr/>
        <a:lstStyle/>
        <a:p>
          <a:endParaRPr lang="es-CL"/>
        </a:p>
      </dgm:t>
    </dgm:pt>
    <dgm:pt modelId="{B9D85DFA-74F2-4A09-A4AC-C1030F8C9CFB}" type="sibTrans" cxnId="{C63A364D-55A2-4A0F-BE50-95EB39A438BD}">
      <dgm:prSet/>
      <dgm:spPr/>
      <dgm:t>
        <a:bodyPr/>
        <a:lstStyle/>
        <a:p>
          <a:endParaRPr lang="es-CL"/>
        </a:p>
      </dgm:t>
    </dgm:pt>
    <dgm:pt modelId="{25CEE9D1-3DC0-4B76-997D-7332D7D6E04E}" type="pres">
      <dgm:prSet presAssocID="{7C7B922E-0272-48E8-99A2-BA88DCCC49CF}" presName="diagram" presStyleCnt="0">
        <dgm:presLayoutVars>
          <dgm:dir/>
          <dgm:resizeHandles val="exact"/>
        </dgm:presLayoutVars>
      </dgm:prSet>
      <dgm:spPr/>
    </dgm:pt>
    <dgm:pt modelId="{A502B64A-27BD-4CA6-82AC-D01F78F325BC}" type="pres">
      <dgm:prSet presAssocID="{B6ADC692-5FC4-420F-B0EF-56E82740A37B}" presName="node" presStyleLbl="node1" presStyleIdx="0" presStyleCnt="12">
        <dgm:presLayoutVars>
          <dgm:bulletEnabled val="1"/>
        </dgm:presLayoutVars>
      </dgm:prSet>
      <dgm:spPr/>
    </dgm:pt>
    <dgm:pt modelId="{7E9AA57A-06C1-4A77-92F6-998DBB49B642}" type="pres">
      <dgm:prSet presAssocID="{2A46A7E5-BA69-4F04-8A6E-5BB31A5D784D}" presName="sibTrans" presStyleCnt="0"/>
      <dgm:spPr/>
    </dgm:pt>
    <dgm:pt modelId="{8EFB65B2-29AB-4DD1-A21D-DFD9CBEB67B8}" type="pres">
      <dgm:prSet presAssocID="{59E646B3-7FBB-4A61-A648-9FB70B271AB7}" presName="node" presStyleLbl="node1" presStyleIdx="1" presStyleCnt="12">
        <dgm:presLayoutVars>
          <dgm:bulletEnabled val="1"/>
        </dgm:presLayoutVars>
      </dgm:prSet>
      <dgm:spPr/>
    </dgm:pt>
    <dgm:pt modelId="{5E38DFE6-DB1B-4729-A596-E837763BED38}" type="pres">
      <dgm:prSet presAssocID="{2223CBCC-6A8C-489C-89AA-A289D2FB070B}" presName="sibTrans" presStyleCnt="0"/>
      <dgm:spPr/>
    </dgm:pt>
    <dgm:pt modelId="{CBA7ADCB-67B8-41C1-B62F-21224BCE96CC}" type="pres">
      <dgm:prSet presAssocID="{A6C2F7B5-6C5C-4F18-9B27-928D281CC0C0}" presName="node" presStyleLbl="node1" presStyleIdx="2" presStyleCnt="12">
        <dgm:presLayoutVars>
          <dgm:bulletEnabled val="1"/>
        </dgm:presLayoutVars>
      </dgm:prSet>
      <dgm:spPr/>
    </dgm:pt>
    <dgm:pt modelId="{100F15FB-2B57-4455-BD8A-42D1D2F5392C}" type="pres">
      <dgm:prSet presAssocID="{0E0CA612-BC75-421C-8BBB-A2D899C991B7}" presName="sibTrans" presStyleCnt="0"/>
      <dgm:spPr/>
    </dgm:pt>
    <dgm:pt modelId="{EC797A90-278F-49E5-B5FB-73C3E1A5D31A}" type="pres">
      <dgm:prSet presAssocID="{91AA15A6-4392-4DE9-93C1-9FB536D9D2E0}" presName="node" presStyleLbl="node1" presStyleIdx="3" presStyleCnt="12">
        <dgm:presLayoutVars>
          <dgm:bulletEnabled val="1"/>
        </dgm:presLayoutVars>
      </dgm:prSet>
      <dgm:spPr/>
    </dgm:pt>
    <dgm:pt modelId="{1D8F46EE-2D79-4BDE-BF5C-865DCC9BFAF2}" type="pres">
      <dgm:prSet presAssocID="{97CFACE7-4BF8-4A55-8802-1D96A03018B0}" presName="sibTrans" presStyleCnt="0"/>
      <dgm:spPr/>
    </dgm:pt>
    <dgm:pt modelId="{2E9BBCBA-6A88-496C-917B-A6FD763A5169}" type="pres">
      <dgm:prSet presAssocID="{DA04F23B-374F-4E0D-A2A6-6C077FB3A674}" presName="node" presStyleLbl="node1" presStyleIdx="4" presStyleCnt="12">
        <dgm:presLayoutVars>
          <dgm:bulletEnabled val="1"/>
        </dgm:presLayoutVars>
      </dgm:prSet>
      <dgm:spPr/>
    </dgm:pt>
    <dgm:pt modelId="{1ADF7D86-D345-49FA-825B-A91B5C98049E}" type="pres">
      <dgm:prSet presAssocID="{211EFAC7-AE9F-4EF8-A6B6-10D904C323CF}" presName="sibTrans" presStyleCnt="0"/>
      <dgm:spPr/>
    </dgm:pt>
    <dgm:pt modelId="{1F3DBEFF-EA6E-4F6A-9095-D35544E3DA72}" type="pres">
      <dgm:prSet presAssocID="{2AFE252A-42E1-4D0E-A548-83AD8DCB115F}" presName="node" presStyleLbl="node1" presStyleIdx="5" presStyleCnt="12">
        <dgm:presLayoutVars>
          <dgm:bulletEnabled val="1"/>
        </dgm:presLayoutVars>
      </dgm:prSet>
      <dgm:spPr/>
    </dgm:pt>
    <dgm:pt modelId="{21FE04B9-FEB0-4B8C-8F17-CEDE29BB79FB}" type="pres">
      <dgm:prSet presAssocID="{42FF9F3B-2D82-4FB2-9612-012FEAD9891C}" presName="sibTrans" presStyleCnt="0"/>
      <dgm:spPr/>
    </dgm:pt>
    <dgm:pt modelId="{7074F5AE-076C-4AE7-80EF-DD57169559CC}" type="pres">
      <dgm:prSet presAssocID="{409BE07A-B712-4D6B-894B-D21438EC9B25}" presName="node" presStyleLbl="node1" presStyleIdx="6" presStyleCnt="12">
        <dgm:presLayoutVars>
          <dgm:bulletEnabled val="1"/>
        </dgm:presLayoutVars>
      </dgm:prSet>
      <dgm:spPr/>
    </dgm:pt>
    <dgm:pt modelId="{5EF204F3-165A-4DAA-8972-BD08570E4067}" type="pres">
      <dgm:prSet presAssocID="{50E31145-2820-4F57-80C9-0F493939D47B}" presName="sibTrans" presStyleCnt="0"/>
      <dgm:spPr/>
    </dgm:pt>
    <dgm:pt modelId="{80A02DE5-DF36-400F-93C3-DBE7AA0B6A37}" type="pres">
      <dgm:prSet presAssocID="{E149042C-A9E6-4B43-8100-4E0517A230F3}" presName="node" presStyleLbl="node1" presStyleIdx="7" presStyleCnt="12">
        <dgm:presLayoutVars>
          <dgm:bulletEnabled val="1"/>
        </dgm:presLayoutVars>
      </dgm:prSet>
      <dgm:spPr/>
    </dgm:pt>
    <dgm:pt modelId="{2DB34607-01E1-48A3-AA9F-535B205BA100}" type="pres">
      <dgm:prSet presAssocID="{4B284E70-D781-40E5-992D-EA49FAB96D3D}" presName="sibTrans" presStyleCnt="0"/>
      <dgm:spPr/>
    </dgm:pt>
    <dgm:pt modelId="{7155C2E8-6765-44C6-AC67-B04EA60B9BA4}" type="pres">
      <dgm:prSet presAssocID="{778EAF7E-21D7-4267-8AF9-8EB94F1D51BF}" presName="node" presStyleLbl="node1" presStyleIdx="8" presStyleCnt="12">
        <dgm:presLayoutVars>
          <dgm:bulletEnabled val="1"/>
        </dgm:presLayoutVars>
      </dgm:prSet>
      <dgm:spPr/>
    </dgm:pt>
    <dgm:pt modelId="{B2478516-74C2-4AC8-96FF-91E8F2FBFCD5}" type="pres">
      <dgm:prSet presAssocID="{94CF9391-0E83-4BF7-B0C4-74C2D93C72C5}" presName="sibTrans" presStyleCnt="0"/>
      <dgm:spPr/>
    </dgm:pt>
    <dgm:pt modelId="{4ADFD553-0BBA-478B-AE07-BC5C26D738F4}" type="pres">
      <dgm:prSet presAssocID="{CE17BB7B-9DE4-4CCF-83BE-3C8DA32E8E83}" presName="node" presStyleLbl="node1" presStyleIdx="9" presStyleCnt="12">
        <dgm:presLayoutVars>
          <dgm:bulletEnabled val="1"/>
        </dgm:presLayoutVars>
      </dgm:prSet>
      <dgm:spPr/>
    </dgm:pt>
    <dgm:pt modelId="{8734C3D5-D6AC-4273-91AC-9AF22E25191E}" type="pres">
      <dgm:prSet presAssocID="{0E8E6A78-B320-477B-B6D9-F170E4B6CCE9}" presName="sibTrans" presStyleCnt="0"/>
      <dgm:spPr/>
    </dgm:pt>
    <dgm:pt modelId="{2DD9246A-923B-40F4-9533-F8FF2FBAEFC7}" type="pres">
      <dgm:prSet presAssocID="{FBC3455A-17CC-4DB6-B174-34AAF8F787D3}" presName="node" presStyleLbl="node1" presStyleIdx="10" presStyleCnt="12">
        <dgm:presLayoutVars>
          <dgm:bulletEnabled val="1"/>
        </dgm:presLayoutVars>
      </dgm:prSet>
      <dgm:spPr/>
    </dgm:pt>
    <dgm:pt modelId="{1CC32907-79E1-42BD-B7F4-835D777F145F}" type="pres">
      <dgm:prSet presAssocID="{E9CD52B7-C1BD-4515-938B-162D6A0E6D66}" presName="sibTrans" presStyleCnt="0"/>
      <dgm:spPr/>
    </dgm:pt>
    <dgm:pt modelId="{4AA20E21-6898-47FA-8E99-B0C12E32E668}" type="pres">
      <dgm:prSet presAssocID="{735CFEFD-BE9A-4746-8BB6-3C4513BFC8FC}" presName="node" presStyleLbl="node1" presStyleIdx="11" presStyleCnt="12">
        <dgm:presLayoutVars>
          <dgm:bulletEnabled val="1"/>
        </dgm:presLayoutVars>
      </dgm:prSet>
      <dgm:spPr/>
    </dgm:pt>
  </dgm:ptLst>
  <dgm:cxnLst>
    <dgm:cxn modelId="{1273830E-48E4-4E8B-BB65-17C14F8582C5}" type="presOf" srcId="{B6ADC692-5FC4-420F-B0EF-56E82740A37B}" destId="{A502B64A-27BD-4CA6-82AC-D01F78F325BC}" srcOrd="0" destOrd="0" presId="urn:microsoft.com/office/officeart/2005/8/layout/default"/>
    <dgm:cxn modelId="{53AD2916-8627-4E6D-8D53-F4BA18397A74}" type="presOf" srcId="{778EAF7E-21D7-4267-8AF9-8EB94F1D51BF}" destId="{7155C2E8-6765-44C6-AC67-B04EA60B9BA4}" srcOrd="0" destOrd="0" presId="urn:microsoft.com/office/officeart/2005/8/layout/default"/>
    <dgm:cxn modelId="{09BAA825-FE01-4825-A326-3E4E790E858C}" type="presOf" srcId="{CE17BB7B-9DE4-4CCF-83BE-3C8DA32E8E83}" destId="{4ADFD553-0BBA-478B-AE07-BC5C26D738F4}" srcOrd="0" destOrd="0" presId="urn:microsoft.com/office/officeart/2005/8/layout/default"/>
    <dgm:cxn modelId="{34021032-694B-4FAB-A1A6-77F6440600F8}" srcId="{7C7B922E-0272-48E8-99A2-BA88DCCC49CF}" destId="{91AA15A6-4392-4DE9-93C1-9FB536D9D2E0}" srcOrd="3" destOrd="0" parTransId="{98584655-50BD-423B-BBAB-C9EFCE69A835}" sibTransId="{97CFACE7-4BF8-4A55-8802-1D96A03018B0}"/>
    <dgm:cxn modelId="{CC042638-D306-457C-BA84-4042AB402230}" srcId="{7C7B922E-0272-48E8-99A2-BA88DCCC49CF}" destId="{E149042C-A9E6-4B43-8100-4E0517A230F3}" srcOrd="7" destOrd="0" parTransId="{3A87F317-4DB7-483B-A9A8-262663B893A2}" sibTransId="{4B284E70-D781-40E5-992D-EA49FAB96D3D}"/>
    <dgm:cxn modelId="{9F302342-741B-478C-8DAF-630FC348B30F}" type="presOf" srcId="{735CFEFD-BE9A-4746-8BB6-3C4513BFC8FC}" destId="{4AA20E21-6898-47FA-8E99-B0C12E32E668}" srcOrd="0" destOrd="0" presId="urn:microsoft.com/office/officeart/2005/8/layout/default"/>
    <dgm:cxn modelId="{56258447-FBE7-4D9D-AA0F-A80FEF314558}" srcId="{7C7B922E-0272-48E8-99A2-BA88DCCC49CF}" destId="{59E646B3-7FBB-4A61-A648-9FB70B271AB7}" srcOrd="1" destOrd="0" parTransId="{CC617915-F159-4CFE-B626-93DE4765319F}" sibTransId="{2223CBCC-6A8C-489C-89AA-A289D2FB070B}"/>
    <dgm:cxn modelId="{C63A364D-55A2-4A0F-BE50-95EB39A438BD}" srcId="{7C7B922E-0272-48E8-99A2-BA88DCCC49CF}" destId="{735CFEFD-BE9A-4746-8BB6-3C4513BFC8FC}" srcOrd="11" destOrd="0" parTransId="{02C6F2A0-F708-4326-A0B5-255EA68B0F23}" sibTransId="{B9D85DFA-74F2-4A09-A4AC-C1030F8C9CFB}"/>
    <dgm:cxn modelId="{C2C18A4E-2BD1-40AE-9E9B-019B443DB2E3}" type="presOf" srcId="{A6C2F7B5-6C5C-4F18-9B27-928D281CC0C0}" destId="{CBA7ADCB-67B8-41C1-B62F-21224BCE96CC}" srcOrd="0" destOrd="0" presId="urn:microsoft.com/office/officeart/2005/8/layout/default"/>
    <dgm:cxn modelId="{EC393852-1625-4936-8A33-D2B7FD667AC3}" type="presOf" srcId="{E149042C-A9E6-4B43-8100-4E0517A230F3}" destId="{80A02DE5-DF36-400F-93C3-DBE7AA0B6A37}" srcOrd="0" destOrd="0" presId="urn:microsoft.com/office/officeart/2005/8/layout/default"/>
    <dgm:cxn modelId="{2C507A77-2AB2-48D3-B8CF-DCB238B9471E}" type="presOf" srcId="{7C7B922E-0272-48E8-99A2-BA88DCCC49CF}" destId="{25CEE9D1-3DC0-4B76-997D-7332D7D6E04E}" srcOrd="0" destOrd="0" presId="urn:microsoft.com/office/officeart/2005/8/layout/default"/>
    <dgm:cxn modelId="{4C0FFB58-6E04-4374-BBAF-2DB53F7D8365}" type="presOf" srcId="{FBC3455A-17CC-4DB6-B174-34AAF8F787D3}" destId="{2DD9246A-923B-40F4-9533-F8FF2FBAEFC7}" srcOrd="0" destOrd="0" presId="urn:microsoft.com/office/officeart/2005/8/layout/default"/>
    <dgm:cxn modelId="{C553B282-D0E0-43A5-B6C0-85294893334F}" srcId="{7C7B922E-0272-48E8-99A2-BA88DCCC49CF}" destId="{409BE07A-B712-4D6B-894B-D21438EC9B25}" srcOrd="6" destOrd="0" parTransId="{0556B3D6-492D-4356-93A5-E7E36604B7C6}" sibTransId="{50E31145-2820-4F57-80C9-0F493939D47B}"/>
    <dgm:cxn modelId="{729AF68A-849C-42DD-843A-DEDC2B87C906}" srcId="{7C7B922E-0272-48E8-99A2-BA88DCCC49CF}" destId="{A6C2F7B5-6C5C-4F18-9B27-928D281CC0C0}" srcOrd="2" destOrd="0" parTransId="{9FB5D86B-06AD-4B20-ACD7-32E1B9B66925}" sibTransId="{0E0CA612-BC75-421C-8BBB-A2D899C991B7}"/>
    <dgm:cxn modelId="{F7DF8597-55D4-4E58-B1B1-515F79F5887C}" type="presOf" srcId="{2AFE252A-42E1-4D0E-A548-83AD8DCB115F}" destId="{1F3DBEFF-EA6E-4F6A-9095-D35544E3DA72}" srcOrd="0" destOrd="0" presId="urn:microsoft.com/office/officeart/2005/8/layout/default"/>
    <dgm:cxn modelId="{20A78C9D-0B2D-43B4-8AF0-E972884ABED7}" srcId="{7C7B922E-0272-48E8-99A2-BA88DCCC49CF}" destId="{DA04F23B-374F-4E0D-A2A6-6C077FB3A674}" srcOrd="4" destOrd="0" parTransId="{6CD9C051-801A-4575-974C-84259D40CC7B}" sibTransId="{211EFAC7-AE9F-4EF8-A6B6-10D904C323CF}"/>
    <dgm:cxn modelId="{67F0BFB6-FE79-47E1-BD6A-B76E7F1A90CE}" srcId="{7C7B922E-0272-48E8-99A2-BA88DCCC49CF}" destId="{B6ADC692-5FC4-420F-B0EF-56E82740A37B}" srcOrd="0" destOrd="0" parTransId="{EE3A51D1-465F-4205-897D-DB2E10BA1AC9}" sibTransId="{2A46A7E5-BA69-4F04-8A6E-5BB31A5D784D}"/>
    <dgm:cxn modelId="{77B706CC-8958-44D8-ACBC-57BAA9124E65}" srcId="{7C7B922E-0272-48E8-99A2-BA88DCCC49CF}" destId="{CE17BB7B-9DE4-4CCF-83BE-3C8DA32E8E83}" srcOrd="9" destOrd="0" parTransId="{D30A765B-1A6F-4F5B-88C1-07BA73FBE7DC}" sibTransId="{0E8E6A78-B320-477B-B6D9-F170E4B6CCE9}"/>
    <dgm:cxn modelId="{570802CF-C81D-4A53-AAE8-6CAEBD1843E6}" srcId="{7C7B922E-0272-48E8-99A2-BA88DCCC49CF}" destId="{2AFE252A-42E1-4D0E-A548-83AD8DCB115F}" srcOrd="5" destOrd="0" parTransId="{A078386B-913C-4426-B445-99191680437D}" sibTransId="{42FF9F3B-2D82-4FB2-9612-012FEAD9891C}"/>
    <dgm:cxn modelId="{7D6812D3-4A6E-474F-957D-25888DFC7B2C}" type="presOf" srcId="{DA04F23B-374F-4E0D-A2A6-6C077FB3A674}" destId="{2E9BBCBA-6A88-496C-917B-A6FD763A5169}" srcOrd="0" destOrd="0" presId="urn:microsoft.com/office/officeart/2005/8/layout/default"/>
    <dgm:cxn modelId="{78D93BD8-2D4C-44AD-AB63-FB8D8020F0D7}" srcId="{7C7B922E-0272-48E8-99A2-BA88DCCC49CF}" destId="{778EAF7E-21D7-4267-8AF9-8EB94F1D51BF}" srcOrd="8" destOrd="0" parTransId="{7605BD9F-5654-4518-B33A-4E1E537429C4}" sibTransId="{94CF9391-0E83-4BF7-B0C4-74C2D93C72C5}"/>
    <dgm:cxn modelId="{E48C41E9-9199-4C16-8C75-869903A40E67}" srcId="{7C7B922E-0272-48E8-99A2-BA88DCCC49CF}" destId="{FBC3455A-17CC-4DB6-B174-34AAF8F787D3}" srcOrd="10" destOrd="0" parTransId="{DE655BFC-D45B-43FA-96BA-C28F9433D7AD}" sibTransId="{E9CD52B7-C1BD-4515-938B-162D6A0E6D66}"/>
    <dgm:cxn modelId="{F3EE08F0-2978-4A35-9BEF-4F188AF49328}" type="presOf" srcId="{91AA15A6-4392-4DE9-93C1-9FB536D9D2E0}" destId="{EC797A90-278F-49E5-B5FB-73C3E1A5D31A}" srcOrd="0" destOrd="0" presId="urn:microsoft.com/office/officeart/2005/8/layout/default"/>
    <dgm:cxn modelId="{F6D36FF3-3047-461E-9BBD-ADBB97EBCEC6}" type="presOf" srcId="{409BE07A-B712-4D6B-894B-D21438EC9B25}" destId="{7074F5AE-076C-4AE7-80EF-DD57169559CC}" srcOrd="0" destOrd="0" presId="urn:microsoft.com/office/officeart/2005/8/layout/default"/>
    <dgm:cxn modelId="{EAF573F7-EB94-4B50-9185-475BDD70C5EE}" type="presOf" srcId="{59E646B3-7FBB-4A61-A648-9FB70B271AB7}" destId="{8EFB65B2-29AB-4DD1-A21D-DFD9CBEB67B8}" srcOrd="0" destOrd="0" presId="urn:microsoft.com/office/officeart/2005/8/layout/default"/>
    <dgm:cxn modelId="{E6467B50-23F4-42D9-873F-76E63EBA86E1}" type="presParOf" srcId="{25CEE9D1-3DC0-4B76-997D-7332D7D6E04E}" destId="{A502B64A-27BD-4CA6-82AC-D01F78F325BC}" srcOrd="0" destOrd="0" presId="urn:microsoft.com/office/officeart/2005/8/layout/default"/>
    <dgm:cxn modelId="{FD6FC18F-7A74-4A3C-9AAC-BD45BA3E9329}" type="presParOf" srcId="{25CEE9D1-3DC0-4B76-997D-7332D7D6E04E}" destId="{7E9AA57A-06C1-4A77-92F6-998DBB49B642}" srcOrd="1" destOrd="0" presId="urn:microsoft.com/office/officeart/2005/8/layout/default"/>
    <dgm:cxn modelId="{B2FD4D22-7245-4F6D-98A8-094D77EDC96B}" type="presParOf" srcId="{25CEE9D1-3DC0-4B76-997D-7332D7D6E04E}" destId="{8EFB65B2-29AB-4DD1-A21D-DFD9CBEB67B8}" srcOrd="2" destOrd="0" presId="urn:microsoft.com/office/officeart/2005/8/layout/default"/>
    <dgm:cxn modelId="{2BEADC9C-070B-46AA-B027-CBB29603C0C4}" type="presParOf" srcId="{25CEE9D1-3DC0-4B76-997D-7332D7D6E04E}" destId="{5E38DFE6-DB1B-4729-A596-E837763BED38}" srcOrd="3" destOrd="0" presId="urn:microsoft.com/office/officeart/2005/8/layout/default"/>
    <dgm:cxn modelId="{F78013A6-8B4A-4C4B-808B-72DBD5A3FA39}" type="presParOf" srcId="{25CEE9D1-3DC0-4B76-997D-7332D7D6E04E}" destId="{CBA7ADCB-67B8-41C1-B62F-21224BCE96CC}" srcOrd="4" destOrd="0" presId="urn:microsoft.com/office/officeart/2005/8/layout/default"/>
    <dgm:cxn modelId="{10444D49-4679-4D2F-877D-86AC29F8726E}" type="presParOf" srcId="{25CEE9D1-3DC0-4B76-997D-7332D7D6E04E}" destId="{100F15FB-2B57-4455-BD8A-42D1D2F5392C}" srcOrd="5" destOrd="0" presId="urn:microsoft.com/office/officeart/2005/8/layout/default"/>
    <dgm:cxn modelId="{E39903DB-9A1C-4848-BBE9-E99C59B9B122}" type="presParOf" srcId="{25CEE9D1-3DC0-4B76-997D-7332D7D6E04E}" destId="{EC797A90-278F-49E5-B5FB-73C3E1A5D31A}" srcOrd="6" destOrd="0" presId="urn:microsoft.com/office/officeart/2005/8/layout/default"/>
    <dgm:cxn modelId="{00929C65-3666-469C-B272-305CE3286FC5}" type="presParOf" srcId="{25CEE9D1-3DC0-4B76-997D-7332D7D6E04E}" destId="{1D8F46EE-2D79-4BDE-BF5C-865DCC9BFAF2}" srcOrd="7" destOrd="0" presId="urn:microsoft.com/office/officeart/2005/8/layout/default"/>
    <dgm:cxn modelId="{FF144972-896A-4148-8CEB-BA17A913967D}" type="presParOf" srcId="{25CEE9D1-3DC0-4B76-997D-7332D7D6E04E}" destId="{2E9BBCBA-6A88-496C-917B-A6FD763A5169}" srcOrd="8" destOrd="0" presId="urn:microsoft.com/office/officeart/2005/8/layout/default"/>
    <dgm:cxn modelId="{E45F4B87-C9B8-49EA-9C36-3740A61C6B7D}" type="presParOf" srcId="{25CEE9D1-3DC0-4B76-997D-7332D7D6E04E}" destId="{1ADF7D86-D345-49FA-825B-A91B5C98049E}" srcOrd="9" destOrd="0" presId="urn:microsoft.com/office/officeart/2005/8/layout/default"/>
    <dgm:cxn modelId="{3219A2CA-6E97-4246-AE29-53D5EB4F98B1}" type="presParOf" srcId="{25CEE9D1-3DC0-4B76-997D-7332D7D6E04E}" destId="{1F3DBEFF-EA6E-4F6A-9095-D35544E3DA72}" srcOrd="10" destOrd="0" presId="urn:microsoft.com/office/officeart/2005/8/layout/default"/>
    <dgm:cxn modelId="{436609B8-7BCF-488A-8E93-87E6C102B772}" type="presParOf" srcId="{25CEE9D1-3DC0-4B76-997D-7332D7D6E04E}" destId="{21FE04B9-FEB0-4B8C-8F17-CEDE29BB79FB}" srcOrd="11" destOrd="0" presId="urn:microsoft.com/office/officeart/2005/8/layout/default"/>
    <dgm:cxn modelId="{22A0BDAD-5F10-4BDD-9666-51091CF6969D}" type="presParOf" srcId="{25CEE9D1-3DC0-4B76-997D-7332D7D6E04E}" destId="{7074F5AE-076C-4AE7-80EF-DD57169559CC}" srcOrd="12" destOrd="0" presId="urn:microsoft.com/office/officeart/2005/8/layout/default"/>
    <dgm:cxn modelId="{13AD9134-6B1E-46FE-AB42-BDA2EAA41BDD}" type="presParOf" srcId="{25CEE9D1-3DC0-4B76-997D-7332D7D6E04E}" destId="{5EF204F3-165A-4DAA-8972-BD08570E4067}" srcOrd="13" destOrd="0" presId="urn:microsoft.com/office/officeart/2005/8/layout/default"/>
    <dgm:cxn modelId="{C9FBAE2D-97F5-4D84-84DF-F14CC54FCE27}" type="presParOf" srcId="{25CEE9D1-3DC0-4B76-997D-7332D7D6E04E}" destId="{80A02DE5-DF36-400F-93C3-DBE7AA0B6A37}" srcOrd="14" destOrd="0" presId="urn:microsoft.com/office/officeart/2005/8/layout/default"/>
    <dgm:cxn modelId="{8BDEED51-E463-4760-9FFE-AE91C7221AF5}" type="presParOf" srcId="{25CEE9D1-3DC0-4B76-997D-7332D7D6E04E}" destId="{2DB34607-01E1-48A3-AA9F-535B205BA100}" srcOrd="15" destOrd="0" presId="urn:microsoft.com/office/officeart/2005/8/layout/default"/>
    <dgm:cxn modelId="{B8EA3257-47F5-43D4-B3B6-7928206D2785}" type="presParOf" srcId="{25CEE9D1-3DC0-4B76-997D-7332D7D6E04E}" destId="{7155C2E8-6765-44C6-AC67-B04EA60B9BA4}" srcOrd="16" destOrd="0" presId="urn:microsoft.com/office/officeart/2005/8/layout/default"/>
    <dgm:cxn modelId="{59741C77-BD1C-44BA-82CB-74C61CD1DC6B}" type="presParOf" srcId="{25CEE9D1-3DC0-4B76-997D-7332D7D6E04E}" destId="{B2478516-74C2-4AC8-96FF-91E8F2FBFCD5}" srcOrd="17" destOrd="0" presId="urn:microsoft.com/office/officeart/2005/8/layout/default"/>
    <dgm:cxn modelId="{3576A5DB-C5FC-4196-8277-98D647DDC84F}" type="presParOf" srcId="{25CEE9D1-3DC0-4B76-997D-7332D7D6E04E}" destId="{4ADFD553-0BBA-478B-AE07-BC5C26D738F4}" srcOrd="18" destOrd="0" presId="urn:microsoft.com/office/officeart/2005/8/layout/default"/>
    <dgm:cxn modelId="{3A92EAAF-A4F7-43BF-AF7F-CA268E3D031B}" type="presParOf" srcId="{25CEE9D1-3DC0-4B76-997D-7332D7D6E04E}" destId="{8734C3D5-D6AC-4273-91AC-9AF22E25191E}" srcOrd="19" destOrd="0" presId="urn:microsoft.com/office/officeart/2005/8/layout/default"/>
    <dgm:cxn modelId="{BDBA1191-CC8E-40BE-AEEB-028B85DE3057}" type="presParOf" srcId="{25CEE9D1-3DC0-4B76-997D-7332D7D6E04E}" destId="{2DD9246A-923B-40F4-9533-F8FF2FBAEFC7}" srcOrd="20" destOrd="0" presId="urn:microsoft.com/office/officeart/2005/8/layout/default"/>
    <dgm:cxn modelId="{D8A54606-181F-4967-87D1-8E0BDC42979F}" type="presParOf" srcId="{25CEE9D1-3DC0-4B76-997D-7332D7D6E04E}" destId="{1CC32907-79E1-42BD-B7F4-835D777F145F}" srcOrd="21" destOrd="0" presId="urn:microsoft.com/office/officeart/2005/8/layout/default"/>
    <dgm:cxn modelId="{74B24E40-8EB2-47FA-9C6E-2D6CDF6F6AA4}" type="presParOf" srcId="{25CEE9D1-3DC0-4B76-997D-7332D7D6E04E}" destId="{4AA20E21-6898-47FA-8E99-B0C12E32E668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8EA437E-7F8F-4BCB-BE3A-090501175CFA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2230E7C2-3889-477F-B5D7-D3F9BC024DE1}">
      <dgm:prSet phldrT="[Texto]"/>
      <dgm:spPr/>
      <dgm:t>
        <a:bodyPr/>
        <a:lstStyle/>
        <a:p>
          <a:r>
            <a:rPr lang="es-MX" dirty="0"/>
            <a:t>SAIC</a:t>
          </a:r>
          <a:endParaRPr lang="es-CL" dirty="0"/>
        </a:p>
      </dgm:t>
    </dgm:pt>
    <dgm:pt modelId="{7312CCAE-AD67-4E4C-9813-9ED93651E7C5}" type="parTrans" cxnId="{B362AFAE-B6D8-41C1-93EA-2CB22E0A23C9}">
      <dgm:prSet/>
      <dgm:spPr/>
      <dgm:t>
        <a:bodyPr/>
        <a:lstStyle/>
        <a:p>
          <a:endParaRPr lang="es-CL"/>
        </a:p>
      </dgm:t>
    </dgm:pt>
    <dgm:pt modelId="{13A4A140-ABE6-408F-BC02-DFBCB6A17A72}" type="sibTrans" cxnId="{B362AFAE-B6D8-41C1-93EA-2CB22E0A23C9}">
      <dgm:prSet/>
      <dgm:spPr/>
      <dgm:t>
        <a:bodyPr/>
        <a:lstStyle/>
        <a:p>
          <a:endParaRPr lang="es-CL"/>
        </a:p>
      </dgm:t>
    </dgm:pt>
    <dgm:pt modelId="{83A27598-E8CC-41C8-B770-2E3A3563940B}">
      <dgm:prSet phldrT="[Texto]"/>
      <dgm:spPr/>
      <dgm:t>
        <a:bodyPr/>
        <a:lstStyle/>
        <a:p>
          <a:r>
            <a:rPr lang="es-MX" dirty="0"/>
            <a:t>Autoevaluaciones</a:t>
          </a:r>
          <a:endParaRPr lang="es-CL" dirty="0"/>
        </a:p>
      </dgm:t>
    </dgm:pt>
    <dgm:pt modelId="{E12735E6-60F1-47F3-A582-C93B0E378F4F}" type="parTrans" cxnId="{A450D404-0E00-4579-8E3C-CCEDE753126A}">
      <dgm:prSet/>
      <dgm:spPr/>
      <dgm:t>
        <a:bodyPr/>
        <a:lstStyle/>
        <a:p>
          <a:endParaRPr lang="es-CL"/>
        </a:p>
      </dgm:t>
    </dgm:pt>
    <dgm:pt modelId="{A8FE73E1-F061-4C18-9FB6-A4DDDBA04ADA}" type="sibTrans" cxnId="{A450D404-0E00-4579-8E3C-CCEDE753126A}">
      <dgm:prSet/>
      <dgm:spPr/>
      <dgm:t>
        <a:bodyPr/>
        <a:lstStyle/>
        <a:p>
          <a:endParaRPr lang="es-CL"/>
        </a:p>
      </dgm:t>
    </dgm:pt>
    <dgm:pt modelId="{BBDCFB7E-B26D-4C34-BD2F-DC892B1CE292}">
      <dgm:prSet phldrT="[Texto]"/>
      <dgm:spPr/>
      <dgm:t>
        <a:bodyPr/>
        <a:lstStyle/>
        <a:p>
          <a:r>
            <a:rPr lang="es-MX" dirty="0"/>
            <a:t>Progresión Académica</a:t>
          </a:r>
          <a:endParaRPr lang="es-CL" dirty="0"/>
        </a:p>
      </dgm:t>
    </dgm:pt>
    <dgm:pt modelId="{89787DC9-C01A-4F45-A23A-E46E05A79F8F}" type="parTrans" cxnId="{D103B70D-A662-4B62-B51B-488D9BD72450}">
      <dgm:prSet/>
      <dgm:spPr/>
      <dgm:t>
        <a:bodyPr/>
        <a:lstStyle/>
        <a:p>
          <a:endParaRPr lang="es-CL"/>
        </a:p>
      </dgm:t>
    </dgm:pt>
    <dgm:pt modelId="{F69FD24F-3C87-47E7-A7DB-982A730185BE}" type="sibTrans" cxnId="{D103B70D-A662-4B62-B51B-488D9BD72450}">
      <dgm:prSet/>
      <dgm:spPr/>
      <dgm:t>
        <a:bodyPr/>
        <a:lstStyle/>
        <a:p>
          <a:endParaRPr lang="es-CL"/>
        </a:p>
      </dgm:t>
    </dgm:pt>
    <dgm:pt modelId="{CD02EB31-87FD-4203-9D34-C183E092827E}">
      <dgm:prSet phldrT="[Texto]"/>
      <dgm:spPr/>
      <dgm:t>
        <a:bodyPr/>
        <a:lstStyle/>
        <a:p>
          <a:r>
            <a:rPr lang="es-MX" dirty="0"/>
            <a:t>Assessment del Aprendizaje Estudiantil</a:t>
          </a:r>
          <a:endParaRPr lang="es-CL" dirty="0"/>
        </a:p>
      </dgm:t>
    </dgm:pt>
    <dgm:pt modelId="{4375C002-FB75-47F6-83DF-9F7873364B77}" type="parTrans" cxnId="{781DE289-C089-484B-990B-70717291D4FA}">
      <dgm:prSet/>
      <dgm:spPr/>
      <dgm:t>
        <a:bodyPr/>
        <a:lstStyle/>
        <a:p>
          <a:endParaRPr lang="es-CL"/>
        </a:p>
      </dgm:t>
    </dgm:pt>
    <dgm:pt modelId="{9A2F3743-E1A5-44FA-85FF-4283CEF04E55}" type="sibTrans" cxnId="{781DE289-C089-484B-990B-70717291D4FA}">
      <dgm:prSet/>
      <dgm:spPr/>
      <dgm:t>
        <a:bodyPr/>
        <a:lstStyle/>
        <a:p>
          <a:endParaRPr lang="es-CL"/>
        </a:p>
      </dgm:t>
    </dgm:pt>
    <dgm:pt modelId="{1E9E704D-523A-4D19-A01B-22346D09E9F4}" type="pres">
      <dgm:prSet presAssocID="{38EA437E-7F8F-4BCB-BE3A-090501175CFA}" presName="vert0" presStyleCnt="0">
        <dgm:presLayoutVars>
          <dgm:dir/>
          <dgm:animOne val="branch"/>
          <dgm:animLvl val="lvl"/>
        </dgm:presLayoutVars>
      </dgm:prSet>
      <dgm:spPr/>
    </dgm:pt>
    <dgm:pt modelId="{78CCD354-8FD3-4BA6-9EDC-DB3FFA6BB3AF}" type="pres">
      <dgm:prSet presAssocID="{2230E7C2-3889-477F-B5D7-D3F9BC024DE1}" presName="thickLine" presStyleLbl="alignNode1" presStyleIdx="0" presStyleCnt="4"/>
      <dgm:spPr/>
    </dgm:pt>
    <dgm:pt modelId="{A487E1CA-A37F-457B-8984-C5D8754446D7}" type="pres">
      <dgm:prSet presAssocID="{2230E7C2-3889-477F-B5D7-D3F9BC024DE1}" presName="horz1" presStyleCnt="0"/>
      <dgm:spPr/>
    </dgm:pt>
    <dgm:pt modelId="{1EE4FBB3-FFCD-441C-8261-F0B641B567D2}" type="pres">
      <dgm:prSet presAssocID="{2230E7C2-3889-477F-B5D7-D3F9BC024DE1}" presName="tx1" presStyleLbl="revTx" presStyleIdx="0" presStyleCnt="4"/>
      <dgm:spPr/>
    </dgm:pt>
    <dgm:pt modelId="{3F348DC5-43AD-45B4-883A-23F93E566360}" type="pres">
      <dgm:prSet presAssocID="{2230E7C2-3889-477F-B5D7-D3F9BC024DE1}" presName="vert1" presStyleCnt="0"/>
      <dgm:spPr/>
    </dgm:pt>
    <dgm:pt modelId="{5603E1E7-7635-4450-A4D7-51DEDA045467}" type="pres">
      <dgm:prSet presAssocID="{83A27598-E8CC-41C8-B770-2E3A3563940B}" presName="thickLine" presStyleLbl="alignNode1" presStyleIdx="1" presStyleCnt="4"/>
      <dgm:spPr/>
    </dgm:pt>
    <dgm:pt modelId="{AABEB244-AC70-4863-A42E-E3CB687B448A}" type="pres">
      <dgm:prSet presAssocID="{83A27598-E8CC-41C8-B770-2E3A3563940B}" presName="horz1" presStyleCnt="0"/>
      <dgm:spPr/>
    </dgm:pt>
    <dgm:pt modelId="{F264B8A3-A552-421A-A437-84761F984B1C}" type="pres">
      <dgm:prSet presAssocID="{83A27598-E8CC-41C8-B770-2E3A3563940B}" presName="tx1" presStyleLbl="revTx" presStyleIdx="1" presStyleCnt="4"/>
      <dgm:spPr/>
    </dgm:pt>
    <dgm:pt modelId="{8AA8B955-51D7-4FBE-B533-33B1A1625AF3}" type="pres">
      <dgm:prSet presAssocID="{83A27598-E8CC-41C8-B770-2E3A3563940B}" presName="vert1" presStyleCnt="0"/>
      <dgm:spPr/>
    </dgm:pt>
    <dgm:pt modelId="{1030275B-D49C-4D27-B6A4-9CD1623AC782}" type="pres">
      <dgm:prSet presAssocID="{BBDCFB7E-B26D-4C34-BD2F-DC892B1CE292}" presName="thickLine" presStyleLbl="alignNode1" presStyleIdx="2" presStyleCnt="4"/>
      <dgm:spPr/>
    </dgm:pt>
    <dgm:pt modelId="{B47F8212-CB2E-4B2E-B92F-665802B5DCD0}" type="pres">
      <dgm:prSet presAssocID="{BBDCFB7E-B26D-4C34-BD2F-DC892B1CE292}" presName="horz1" presStyleCnt="0"/>
      <dgm:spPr/>
    </dgm:pt>
    <dgm:pt modelId="{652F17AD-A816-4930-86F6-66B515044D4F}" type="pres">
      <dgm:prSet presAssocID="{BBDCFB7E-B26D-4C34-BD2F-DC892B1CE292}" presName="tx1" presStyleLbl="revTx" presStyleIdx="2" presStyleCnt="4"/>
      <dgm:spPr/>
    </dgm:pt>
    <dgm:pt modelId="{BAC845B7-8942-44CE-9882-0DCE382F6571}" type="pres">
      <dgm:prSet presAssocID="{BBDCFB7E-B26D-4C34-BD2F-DC892B1CE292}" presName="vert1" presStyleCnt="0"/>
      <dgm:spPr/>
    </dgm:pt>
    <dgm:pt modelId="{7BA74787-F318-44BB-B548-78396FCDF5B5}" type="pres">
      <dgm:prSet presAssocID="{CD02EB31-87FD-4203-9D34-C183E092827E}" presName="thickLine" presStyleLbl="alignNode1" presStyleIdx="3" presStyleCnt="4"/>
      <dgm:spPr/>
    </dgm:pt>
    <dgm:pt modelId="{01BF6268-3325-4021-A062-F278C7622DE4}" type="pres">
      <dgm:prSet presAssocID="{CD02EB31-87FD-4203-9D34-C183E092827E}" presName="horz1" presStyleCnt="0"/>
      <dgm:spPr/>
    </dgm:pt>
    <dgm:pt modelId="{82E17408-8CDF-4683-BEC3-1ADD45952536}" type="pres">
      <dgm:prSet presAssocID="{CD02EB31-87FD-4203-9D34-C183E092827E}" presName="tx1" presStyleLbl="revTx" presStyleIdx="3" presStyleCnt="4"/>
      <dgm:spPr/>
    </dgm:pt>
    <dgm:pt modelId="{C0F87CB8-CD03-4A1D-B9CD-13B96ECE08BA}" type="pres">
      <dgm:prSet presAssocID="{CD02EB31-87FD-4203-9D34-C183E092827E}" presName="vert1" presStyleCnt="0"/>
      <dgm:spPr/>
    </dgm:pt>
  </dgm:ptLst>
  <dgm:cxnLst>
    <dgm:cxn modelId="{A450D404-0E00-4579-8E3C-CCEDE753126A}" srcId="{38EA437E-7F8F-4BCB-BE3A-090501175CFA}" destId="{83A27598-E8CC-41C8-B770-2E3A3563940B}" srcOrd="1" destOrd="0" parTransId="{E12735E6-60F1-47F3-A582-C93B0E378F4F}" sibTransId="{A8FE73E1-F061-4C18-9FB6-A4DDDBA04ADA}"/>
    <dgm:cxn modelId="{D103B70D-A662-4B62-B51B-488D9BD72450}" srcId="{38EA437E-7F8F-4BCB-BE3A-090501175CFA}" destId="{BBDCFB7E-B26D-4C34-BD2F-DC892B1CE292}" srcOrd="2" destOrd="0" parTransId="{89787DC9-C01A-4F45-A23A-E46E05A79F8F}" sibTransId="{F69FD24F-3C87-47E7-A7DB-982A730185BE}"/>
    <dgm:cxn modelId="{B0A7FD12-E4C2-4B3D-B45B-C794C5A722CE}" type="presOf" srcId="{2230E7C2-3889-477F-B5D7-D3F9BC024DE1}" destId="{1EE4FBB3-FFCD-441C-8261-F0B641B567D2}" srcOrd="0" destOrd="0" presId="urn:microsoft.com/office/officeart/2008/layout/LinedList"/>
    <dgm:cxn modelId="{0EF7794F-2561-4880-B2F3-580CC3CFB278}" type="presOf" srcId="{BBDCFB7E-B26D-4C34-BD2F-DC892B1CE292}" destId="{652F17AD-A816-4930-86F6-66B515044D4F}" srcOrd="0" destOrd="0" presId="urn:microsoft.com/office/officeart/2008/layout/LinedList"/>
    <dgm:cxn modelId="{BDF7C059-581A-4D71-9FFE-16F26210413E}" type="presOf" srcId="{CD02EB31-87FD-4203-9D34-C183E092827E}" destId="{82E17408-8CDF-4683-BEC3-1ADD45952536}" srcOrd="0" destOrd="0" presId="urn:microsoft.com/office/officeart/2008/layout/LinedList"/>
    <dgm:cxn modelId="{781DE289-C089-484B-990B-70717291D4FA}" srcId="{38EA437E-7F8F-4BCB-BE3A-090501175CFA}" destId="{CD02EB31-87FD-4203-9D34-C183E092827E}" srcOrd="3" destOrd="0" parTransId="{4375C002-FB75-47F6-83DF-9F7873364B77}" sibTransId="{9A2F3743-E1A5-44FA-85FF-4283CEF04E55}"/>
    <dgm:cxn modelId="{DD57B197-F946-458A-A00A-DD214A10AA6B}" type="presOf" srcId="{83A27598-E8CC-41C8-B770-2E3A3563940B}" destId="{F264B8A3-A552-421A-A437-84761F984B1C}" srcOrd="0" destOrd="0" presId="urn:microsoft.com/office/officeart/2008/layout/LinedList"/>
    <dgm:cxn modelId="{B362AFAE-B6D8-41C1-93EA-2CB22E0A23C9}" srcId="{38EA437E-7F8F-4BCB-BE3A-090501175CFA}" destId="{2230E7C2-3889-477F-B5D7-D3F9BC024DE1}" srcOrd="0" destOrd="0" parTransId="{7312CCAE-AD67-4E4C-9813-9ED93651E7C5}" sibTransId="{13A4A140-ABE6-408F-BC02-DFBCB6A17A72}"/>
    <dgm:cxn modelId="{B7C45EBE-A34C-497E-AE09-67C8021C8ECF}" type="presOf" srcId="{38EA437E-7F8F-4BCB-BE3A-090501175CFA}" destId="{1E9E704D-523A-4D19-A01B-22346D09E9F4}" srcOrd="0" destOrd="0" presId="urn:microsoft.com/office/officeart/2008/layout/LinedList"/>
    <dgm:cxn modelId="{C31DB5C6-4C77-44E1-91B7-65A2061DD42D}" type="presParOf" srcId="{1E9E704D-523A-4D19-A01B-22346D09E9F4}" destId="{78CCD354-8FD3-4BA6-9EDC-DB3FFA6BB3AF}" srcOrd="0" destOrd="0" presId="urn:microsoft.com/office/officeart/2008/layout/LinedList"/>
    <dgm:cxn modelId="{A527D9DF-7642-4485-903A-54447C35D133}" type="presParOf" srcId="{1E9E704D-523A-4D19-A01B-22346D09E9F4}" destId="{A487E1CA-A37F-457B-8984-C5D8754446D7}" srcOrd="1" destOrd="0" presId="urn:microsoft.com/office/officeart/2008/layout/LinedList"/>
    <dgm:cxn modelId="{9C21B0DA-7917-4785-953F-32B1679C5355}" type="presParOf" srcId="{A487E1CA-A37F-457B-8984-C5D8754446D7}" destId="{1EE4FBB3-FFCD-441C-8261-F0B641B567D2}" srcOrd="0" destOrd="0" presId="urn:microsoft.com/office/officeart/2008/layout/LinedList"/>
    <dgm:cxn modelId="{BEE7549B-8ED4-436B-B212-EE2E39DF3A7C}" type="presParOf" srcId="{A487E1CA-A37F-457B-8984-C5D8754446D7}" destId="{3F348DC5-43AD-45B4-883A-23F93E566360}" srcOrd="1" destOrd="0" presId="urn:microsoft.com/office/officeart/2008/layout/LinedList"/>
    <dgm:cxn modelId="{BEF59847-8F11-4E06-9A78-4577D6C8A266}" type="presParOf" srcId="{1E9E704D-523A-4D19-A01B-22346D09E9F4}" destId="{5603E1E7-7635-4450-A4D7-51DEDA045467}" srcOrd="2" destOrd="0" presId="urn:microsoft.com/office/officeart/2008/layout/LinedList"/>
    <dgm:cxn modelId="{7AEFE3B0-76E7-4FCE-B710-8F584BBE32B0}" type="presParOf" srcId="{1E9E704D-523A-4D19-A01B-22346D09E9F4}" destId="{AABEB244-AC70-4863-A42E-E3CB687B448A}" srcOrd="3" destOrd="0" presId="urn:microsoft.com/office/officeart/2008/layout/LinedList"/>
    <dgm:cxn modelId="{9F80F1DE-63A6-4E6E-9B86-51F6011E4BF5}" type="presParOf" srcId="{AABEB244-AC70-4863-A42E-E3CB687B448A}" destId="{F264B8A3-A552-421A-A437-84761F984B1C}" srcOrd="0" destOrd="0" presId="urn:microsoft.com/office/officeart/2008/layout/LinedList"/>
    <dgm:cxn modelId="{77F8D683-B757-41C8-908F-402EB84B2465}" type="presParOf" srcId="{AABEB244-AC70-4863-A42E-E3CB687B448A}" destId="{8AA8B955-51D7-4FBE-B533-33B1A1625AF3}" srcOrd="1" destOrd="0" presId="urn:microsoft.com/office/officeart/2008/layout/LinedList"/>
    <dgm:cxn modelId="{4675CF47-0E44-440C-8DCD-527A8877562C}" type="presParOf" srcId="{1E9E704D-523A-4D19-A01B-22346D09E9F4}" destId="{1030275B-D49C-4D27-B6A4-9CD1623AC782}" srcOrd="4" destOrd="0" presId="urn:microsoft.com/office/officeart/2008/layout/LinedList"/>
    <dgm:cxn modelId="{0AB643BD-380D-4CB3-9578-40DA70085386}" type="presParOf" srcId="{1E9E704D-523A-4D19-A01B-22346D09E9F4}" destId="{B47F8212-CB2E-4B2E-B92F-665802B5DCD0}" srcOrd="5" destOrd="0" presId="urn:microsoft.com/office/officeart/2008/layout/LinedList"/>
    <dgm:cxn modelId="{281CABEC-111E-4866-923B-5CB74EB8B91E}" type="presParOf" srcId="{B47F8212-CB2E-4B2E-B92F-665802B5DCD0}" destId="{652F17AD-A816-4930-86F6-66B515044D4F}" srcOrd="0" destOrd="0" presId="urn:microsoft.com/office/officeart/2008/layout/LinedList"/>
    <dgm:cxn modelId="{C0E64AC6-2F31-445E-A0DB-96675AAEDFD0}" type="presParOf" srcId="{B47F8212-CB2E-4B2E-B92F-665802B5DCD0}" destId="{BAC845B7-8942-44CE-9882-0DCE382F6571}" srcOrd="1" destOrd="0" presId="urn:microsoft.com/office/officeart/2008/layout/LinedList"/>
    <dgm:cxn modelId="{E5FDA860-B2DD-4CDF-A6F2-0FAF43D30732}" type="presParOf" srcId="{1E9E704D-523A-4D19-A01B-22346D09E9F4}" destId="{7BA74787-F318-44BB-B548-78396FCDF5B5}" srcOrd="6" destOrd="0" presId="urn:microsoft.com/office/officeart/2008/layout/LinedList"/>
    <dgm:cxn modelId="{560B6889-E32D-4052-936F-44EB80179AA4}" type="presParOf" srcId="{1E9E704D-523A-4D19-A01B-22346D09E9F4}" destId="{01BF6268-3325-4021-A062-F278C7622DE4}" srcOrd="7" destOrd="0" presId="urn:microsoft.com/office/officeart/2008/layout/LinedList"/>
    <dgm:cxn modelId="{F8670B56-6BF6-4DD9-8BF9-A4C1C2413DC3}" type="presParOf" srcId="{01BF6268-3325-4021-A062-F278C7622DE4}" destId="{82E17408-8CDF-4683-BEC3-1ADD45952536}" srcOrd="0" destOrd="0" presId="urn:microsoft.com/office/officeart/2008/layout/LinedList"/>
    <dgm:cxn modelId="{DA6572B4-78B4-42DD-A6E4-AACC3B44FE39}" type="presParOf" srcId="{01BF6268-3325-4021-A062-F278C7622DE4}" destId="{C0F87CB8-CD03-4A1D-B9CD-13B96ECE08B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01F23C6-AE65-448A-8358-C39ADD49436B}" type="doc">
      <dgm:prSet loTypeId="urn:microsoft.com/office/officeart/2005/8/layout/vList2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L"/>
        </a:p>
      </dgm:t>
    </dgm:pt>
    <dgm:pt modelId="{1F4B9AF3-1D84-4CEF-AB7E-4173B8696205}">
      <dgm:prSet/>
      <dgm:spPr/>
      <dgm:t>
        <a:bodyPr/>
        <a:lstStyle/>
        <a:p>
          <a:r>
            <a:rPr lang="es-MX"/>
            <a:t>Realización de Jornada / Taller por cada Facultad donde se elabore un FODA en torno al SAIC, incluyendo la identificación de fortalezas, debilidades, amenazas, oportunidades y riesgos.</a:t>
          </a:r>
          <a:endParaRPr lang="es-CL"/>
        </a:p>
      </dgm:t>
    </dgm:pt>
    <dgm:pt modelId="{46BB499E-91F9-4446-AE4C-FAA17D65D376}" type="parTrans" cxnId="{1641FAB6-0F1D-451D-9033-0AB4B0D78E73}">
      <dgm:prSet/>
      <dgm:spPr/>
      <dgm:t>
        <a:bodyPr/>
        <a:lstStyle/>
        <a:p>
          <a:endParaRPr lang="es-CL"/>
        </a:p>
      </dgm:t>
    </dgm:pt>
    <dgm:pt modelId="{0300F3E1-8F5C-4C17-A798-66B15D356A5F}" type="sibTrans" cxnId="{1641FAB6-0F1D-451D-9033-0AB4B0D78E73}">
      <dgm:prSet/>
      <dgm:spPr/>
      <dgm:t>
        <a:bodyPr/>
        <a:lstStyle/>
        <a:p>
          <a:endParaRPr lang="es-CL"/>
        </a:p>
      </dgm:t>
    </dgm:pt>
    <dgm:pt modelId="{92C862EB-6CD2-452C-9D13-027004C5F116}">
      <dgm:prSet/>
      <dgm:spPr/>
      <dgm:t>
        <a:bodyPr/>
        <a:lstStyle/>
        <a:p>
          <a:r>
            <a:rPr lang="es-MX"/>
            <a:t>Realización de auditorías internas y externas planificadas.</a:t>
          </a:r>
          <a:endParaRPr lang="es-CL"/>
        </a:p>
      </dgm:t>
    </dgm:pt>
    <dgm:pt modelId="{CAD50C67-FAA4-467E-A878-B9178ACDED6A}" type="parTrans" cxnId="{107986AF-4949-4B7E-B583-08BB98CD5770}">
      <dgm:prSet/>
      <dgm:spPr/>
      <dgm:t>
        <a:bodyPr/>
        <a:lstStyle/>
        <a:p>
          <a:endParaRPr lang="es-CL"/>
        </a:p>
      </dgm:t>
    </dgm:pt>
    <dgm:pt modelId="{F23AC0DF-FFB5-4CB8-9B8A-3D67CA0158F1}" type="sibTrans" cxnId="{107986AF-4949-4B7E-B583-08BB98CD5770}">
      <dgm:prSet/>
      <dgm:spPr/>
      <dgm:t>
        <a:bodyPr/>
        <a:lstStyle/>
        <a:p>
          <a:endParaRPr lang="es-CL"/>
        </a:p>
      </dgm:t>
    </dgm:pt>
    <dgm:pt modelId="{CECDD02F-CA08-4FA9-8DEB-BDA148C73013}">
      <dgm:prSet/>
      <dgm:spPr/>
      <dgm:t>
        <a:bodyPr/>
        <a:lstStyle/>
        <a:p>
          <a:r>
            <a:rPr lang="es-MX"/>
            <a:t>Realización de acciones de planes de mejora.</a:t>
          </a:r>
          <a:endParaRPr lang="es-CL"/>
        </a:p>
      </dgm:t>
    </dgm:pt>
    <dgm:pt modelId="{C64F88AD-365E-4ADA-8D45-D1813E075D9D}" type="parTrans" cxnId="{8007FAAE-BDED-439F-85DC-1F468391D710}">
      <dgm:prSet/>
      <dgm:spPr/>
      <dgm:t>
        <a:bodyPr/>
        <a:lstStyle/>
        <a:p>
          <a:endParaRPr lang="es-CL"/>
        </a:p>
      </dgm:t>
    </dgm:pt>
    <dgm:pt modelId="{EB778857-1A1F-429B-B035-A13335DD5C2E}" type="sibTrans" cxnId="{8007FAAE-BDED-439F-85DC-1F468391D710}">
      <dgm:prSet/>
      <dgm:spPr/>
      <dgm:t>
        <a:bodyPr/>
        <a:lstStyle/>
        <a:p>
          <a:endParaRPr lang="es-CL"/>
        </a:p>
      </dgm:t>
    </dgm:pt>
    <dgm:pt modelId="{42FBF5B9-542C-4766-B327-55AA26C9DF5F}">
      <dgm:prSet/>
      <dgm:spPr/>
      <dgm:t>
        <a:bodyPr/>
        <a:lstStyle/>
        <a:p>
          <a:r>
            <a:rPr lang="es-MX" dirty="0"/>
            <a:t>Preparación de grupos para auditoría de certificación.</a:t>
          </a:r>
          <a:endParaRPr lang="es-CL" dirty="0"/>
        </a:p>
      </dgm:t>
    </dgm:pt>
    <dgm:pt modelId="{C2454D80-3A33-4178-B12D-685D47C3B66B}" type="parTrans" cxnId="{70439A1F-C011-4E97-BF34-2B0AA62B30E5}">
      <dgm:prSet/>
      <dgm:spPr/>
      <dgm:t>
        <a:bodyPr/>
        <a:lstStyle/>
        <a:p>
          <a:endParaRPr lang="es-CL"/>
        </a:p>
      </dgm:t>
    </dgm:pt>
    <dgm:pt modelId="{05F548B0-9753-4376-BC18-C0C605DD1DC6}" type="sibTrans" cxnId="{70439A1F-C011-4E97-BF34-2B0AA62B30E5}">
      <dgm:prSet/>
      <dgm:spPr/>
      <dgm:t>
        <a:bodyPr/>
        <a:lstStyle/>
        <a:p>
          <a:endParaRPr lang="es-CL"/>
        </a:p>
      </dgm:t>
    </dgm:pt>
    <dgm:pt modelId="{867329EF-05B4-4045-8120-A577FC48895B}">
      <dgm:prSet/>
      <dgm:spPr/>
      <dgm:t>
        <a:bodyPr/>
        <a:lstStyle/>
        <a:p>
          <a:r>
            <a:rPr lang="es-MX" dirty="0"/>
            <a:t>Encuestas, Planes de Mejora y Planes de Efectividad de la Experiencia Estudiantil.</a:t>
          </a:r>
          <a:endParaRPr lang="es-CL" dirty="0"/>
        </a:p>
      </dgm:t>
    </dgm:pt>
    <dgm:pt modelId="{0788695E-7549-4176-B112-E8262E39863C}" type="parTrans" cxnId="{22AE36A5-AC80-4B9B-85EB-120CB1029826}">
      <dgm:prSet/>
      <dgm:spPr/>
      <dgm:t>
        <a:bodyPr/>
        <a:lstStyle/>
        <a:p>
          <a:endParaRPr lang="es-CL"/>
        </a:p>
      </dgm:t>
    </dgm:pt>
    <dgm:pt modelId="{2A44E98F-BE59-445D-A892-47BA8AD00216}" type="sibTrans" cxnId="{22AE36A5-AC80-4B9B-85EB-120CB1029826}">
      <dgm:prSet/>
      <dgm:spPr/>
      <dgm:t>
        <a:bodyPr/>
        <a:lstStyle/>
        <a:p>
          <a:endParaRPr lang="es-CL"/>
        </a:p>
      </dgm:t>
    </dgm:pt>
    <dgm:pt modelId="{2F825A91-472E-49F9-B309-42DCB8DD29D6}">
      <dgm:prSet/>
      <dgm:spPr/>
      <dgm:t>
        <a:bodyPr/>
        <a:lstStyle/>
        <a:p>
          <a:r>
            <a:rPr lang="es-MX" dirty="0"/>
            <a:t>Nuevo proceso Efectividad Institucional</a:t>
          </a:r>
          <a:endParaRPr lang="es-CL" dirty="0"/>
        </a:p>
      </dgm:t>
    </dgm:pt>
    <dgm:pt modelId="{8100A2D5-E809-4397-8B7A-9F01C72F329B}" type="parTrans" cxnId="{5111A177-728D-44B4-8D4C-FE713B208858}">
      <dgm:prSet/>
      <dgm:spPr/>
      <dgm:t>
        <a:bodyPr/>
        <a:lstStyle/>
        <a:p>
          <a:endParaRPr lang="es-CL"/>
        </a:p>
      </dgm:t>
    </dgm:pt>
    <dgm:pt modelId="{C5DBBA07-6355-42F2-B224-E3A23B8E3245}" type="sibTrans" cxnId="{5111A177-728D-44B4-8D4C-FE713B208858}">
      <dgm:prSet/>
      <dgm:spPr/>
      <dgm:t>
        <a:bodyPr/>
        <a:lstStyle/>
        <a:p>
          <a:endParaRPr lang="es-CL"/>
        </a:p>
      </dgm:t>
    </dgm:pt>
    <dgm:pt modelId="{C308DD28-FDDF-4EF0-B5A7-0714824AA8B0}" type="pres">
      <dgm:prSet presAssocID="{401F23C6-AE65-448A-8358-C39ADD49436B}" presName="linear" presStyleCnt="0">
        <dgm:presLayoutVars>
          <dgm:animLvl val="lvl"/>
          <dgm:resizeHandles val="exact"/>
        </dgm:presLayoutVars>
      </dgm:prSet>
      <dgm:spPr/>
    </dgm:pt>
    <dgm:pt modelId="{08348F9D-4CC9-41F5-905E-DDD17A67FDEE}" type="pres">
      <dgm:prSet presAssocID="{1F4B9AF3-1D84-4CEF-AB7E-4173B8696205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D2EC83D0-0C2C-4BBB-9AED-0B627DCE8A74}" type="pres">
      <dgm:prSet presAssocID="{0300F3E1-8F5C-4C17-A798-66B15D356A5F}" presName="spacer" presStyleCnt="0"/>
      <dgm:spPr/>
    </dgm:pt>
    <dgm:pt modelId="{41495404-0A8F-4C7E-B3B6-149887EB19D8}" type="pres">
      <dgm:prSet presAssocID="{92C862EB-6CD2-452C-9D13-027004C5F116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34410670-B8BF-4688-964D-C13D547CEC16}" type="pres">
      <dgm:prSet presAssocID="{F23AC0DF-FFB5-4CB8-9B8A-3D67CA0158F1}" presName="spacer" presStyleCnt="0"/>
      <dgm:spPr/>
    </dgm:pt>
    <dgm:pt modelId="{2686AAF4-30BE-4B22-A4A1-0714D7F1822E}" type="pres">
      <dgm:prSet presAssocID="{CECDD02F-CA08-4FA9-8DEB-BDA148C7301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E3F2B61-24F2-4C09-9A4E-7F2891BB9F4A}" type="pres">
      <dgm:prSet presAssocID="{EB778857-1A1F-429B-B035-A13335DD5C2E}" presName="spacer" presStyleCnt="0"/>
      <dgm:spPr/>
    </dgm:pt>
    <dgm:pt modelId="{8EFD6DB8-8C8B-418C-9231-C7EAA33274F5}" type="pres">
      <dgm:prSet presAssocID="{42FBF5B9-542C-4766-B327-55AA26C9DF5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A57FE158-BEA6-4171-952E-7D6108A46BBF}" type="pres">
      <dgm:prSet presAssocID="{05F548B0-9753-4376-BC18-C0C605DD1DC6}" presName="spacer" presStyleCnt="0"/>
      <dgm:spPr/>
    </dgm:pt>
    <dgm:pt modelId="{2C997B37-4FAB-46B2-B369-5E817695A1D9}" type="pres">
      <dgm:prSet presAssocID="{867329EF-05B4-4045-8120-A577FC48895B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94A9852-853F-4E52-85F0-535619A327FF}" type="pres">
      <dgm:prSet presAssocID="{2A44E98F-BE59-445D-A892-47BA8AD00216}" presName="spacer" presStyleCnt="0"/>
      <dgm:spPr/>
    </dgm:pt>
    <dgm:pt modelId="{80AD036C-243C-46FB-BF0A-91C6CA6B0834}" type="pres">
      <dgm:prSet presAssocID="{2F825A91-472E-49F9-B309-42DCB8DD29D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0439A1F-C011-4E97-BF34-2B0AA62B30E5}" srcId="{401F23C6-AE65-448A-8358-C39ADD49436B}" destId="{42FBF5B9-542C-4766-B327-55AA26C9DF5F}" srcOrd="3" destOrd="0" parTransId="{C2454D80-3A33-4178-B12D-685D47C3B66B}" sibTransId="{05F548B0-9753-4376-BC18-C0C605DD1DC6}"/>
    <dgm:cxn modelId="{EA479136-6165-444A-A56E-F4B02E56D24B}" type="presOf" srcId="{867329EF-05B4-4045-8120-A577FC48895B}" destId="{2C997B37-4FAB-46B2-B369-5E817695A1D9}" srcOrd="0" destOrd="0" presId="urn:microsoft.com/office/officeart/2005/8/layout/vList2"/>
    <dgm:cxn modelId="{3D76685E-0658-4888-8379-CFEF675E3438}" type="presOf" srcId="{401F23C6-AE65-448A-8358-C39ADD49436B}" destId="{C308DD28-FDDF-4EF0-B5A7-0714824AA8B0}" srcOrd="0" destOrd="0" presId="urn:microsoft.com/office/officeart/2005/8/layout/vList2"/>
    <dgm:cxn modelId="{5C3C7843-3AAE-45A7-BD02-F0F273637F0B}" type="presOf" srcId="{42FBF5B9-542C-4766-B327-55AA26C9DF5F}" destId="{8EFD6DB8-8C8B-418C-9231-C7EAA33274F5}" srcOrd="0" destOrd="0" presId="urn:microsoft.com/office/officeart/2005/8/layout/vList2"/>
    <dgm:cxn modelId="{83D2D943-CDB9-4023-8A60-242D04D31B07}" type="presOf" srcId="{2F825A91-472E-49F9-B309-42DCB8DD29D6}" destId="{80AD036C-243C-46FB-BF0A-91C6CA6B0834}" srcOrd="0" destOrd="0" presId="urn:microsoft.com/office/officeart/2005/8/layout/vList2"/>
    <dgm:cxn modelId="{425F566D-4C6D-4956-AC30-2DAFFBFFD708}" type="presOf" srcId="{92C862EB-6CD2-452C-9D13-027004C5F116}" destId="{41495404-0A8F-4C7E-B3B6-149887EB19D8}" srcOrd="0" destOrd="0" presId="urn:microsoft.com/office/officeart/2005/8/layout/vList2"/>
    <dgm:cxn modelId="{6073A057-F713-4BF0-8896-0460C02F6D8C}" type="presOf" srcId="{1F4B9AF3-1D84-4CEF-AB7E-4173B8696205}" destId="{08348F9D-4CC9-41F5-905E-DDD17A67FDEE}" srcOrd="0" destOrd="0" presId="urn:microsoft.com/office/officeart/2005/8/layout/vList2"/>
    <dgm:cxn modelId="{5111A177-728D-44B4-8D4C-FE713B208858}" srcId="{401F23C6-AE65-448A-8358-C39ADD49436B}" destId="{2F825A91-472E-49F9-B309-42DCB8DD29D6}" srcOrd="5" destOrd="0" parTransId="{8100A2D5-E809-4397-8B7A-9F01C72F329B}" sibTransId="{C5DBBA07-6355-42F2-B224-E3A23B8E3245}"/>
    <dgm:cxn modelId="{ABA56D9A-C803-4CB2-8497-07A3175207BB}" type="presOf" srcId="{CECDD02F-CA08-4FA9-8DEB-BDA148C73013}" destId="{2686AAF4-30BE-4B22-A4A1-0714D7F1822E}" srcOrd="0" destOrd="0" presId="urn:microsoft.com/office/officeart/2005/8/layout/vList2"/>
    <dgm:cxn modelId="{22AE36A5-AC80-4B9B-85EB-120CB1029826}" srcId="{401F23C6-AE65-448A-8358-C39ADD49436B}" destId="{867329EF-05B4-4045-8120-A577FC48895B}" srcOrd="4" destOrd="0" parTransId="{0788695E-7549-4176-B112-E8262E39863C}" sibTransId="{2A44E98F-BE59-445D-A892-47BA8AD00216}"/>
    <dgm:cxn modelId="{8007FAAE-BDED-439F-85DC-1F468391D710}" srcId="{401F23C6-AE65-448A-8358-C39ADD49436B}" destId="{CECDD02F-CA08-4FA9-8DEB-BDA148C73013}" srcOrd="2" destOrd="0" parTransId="{C64F88AD-365E-4ADA-8D45-D1813E075D9D}" sibTransId="{EB778857-1A1F-429B-B035-A13335DD5C2E}"/>
    <dgm:cxn modelId="{107986AF-4949-4B7E-B583-08BB98CD5770}" srcId="{401F23C6-AE65-448A-8358-C39ADD49436B}" destId="{92C862EB-6CD2-452C-9D13-027004C5F116}" srcOrd="1" destOrd="0" parTransId="{CAD50C67-FAA4-467E-A878-B9178ACDED6A}" sibTransId="{F23AC0DF-FFB5-4CB8-9B8A-3D67CA0158F1}"/>
    <dgm:cxn modelId="{1641FAB6-0F1D-451D-9033-0AB4B0D78E73}" srcId="{401F23C6-AE65-448A-8358-C39ADD49436B}" destId="{1F4B9AF3-1D84-4CEF-AB7E-4173B8696205}" srcOrd="0" destOrd="0" parTransId="{46BB499E-91F9-4446-AE4C-FAA17D65D376}" sibTransId="{0300F3E1-8F5C-4C17-A798-66B15D356A5F}"/>
    <dgm:cxn modelId="{288C57A8-D0A4-4159-B2E3-362C79143294}" type="presParOf" srcId="{C308DD28-FDDF-4EF0-B5A7-0714824AA8B0}" destId="{08348F9D-4CC9-41F5-905E-DDD17A67FDEE}" srcOrd="0" destOrd="0" presId="urn:microsoft.com/office/officeart/2005/8/layout/vList2"/>
    <dgm:cxn modelId="{EADC2E0F-2E45-4575-8D82-D97F645722C5}" type="presParOf" srcId="{C308DD28-FDDF-4EF0-B5A7-0714824AA8B0}" destId="{D2EC83D0-0C2C-4BBB-9AED-0B627DCE8A74}" srcOrd="1" destOrd="0" presId="urn:microsoft.com/office/officeart/2005/8/layout/vList2"/>
    <dgm:cxn modelId="{01BE6650-850B-40F8-93F0-70F907F5AB1F}" type="presParOf" srcId="{C308DD28-FDDF-4EF0-B5A7-0714824AA8B0}" destId="{41495404-0A8F-4C7E-B3B6-149887EB19D8}" srcOrd="2" destOrd="0" presId="urn:microsoft.com/office/officeart/2005/8/layout/vList2"/>
    <dgm:cxn modelId="{BCA1C0C6-FDAE-492C-9006-24114450BBB9}" type="presParOf" srcId="{C308DD28-FDDF-4EF0-B5A7-0714824AA8B0}" destId="{34410670-B8BF-4688-964D-C13D547CEC16}" srcOrd="3" destOrd="0" presId="urn:microsoft.com/office/officeart/2005/8/layout/vList2"/>
    <dgm:cxn modelId="{E8AB5432-72D2-4711-BF08-38BA07BA1663}" type="presParOf" srcId="{C308DD28-FDDF-4EF0-B5A7-0714824AA8B0}" destId="{2686AAF4-30BE-4B22-A4A1-0714D7F1822E}" srcOrd="4" destOrd="0" presId="urn:microsoft.com/office/officeart/2005/8/layout/vList2"/>
    <dgm:cxn modelId="{BAB980DE-447C-48A9-8799-3B860A415C87}" type="presParOf" srcId="{C308DD28-FDDF-4EF0-B5A7-0714824AA8B0}" destId="{1E3F2B61-24F2-4C09-9A4E-7F2891BB9F4A}" srcOrd="5" destOrd="0" presId="urn:microsoft.com/office/officeart/2005/8/layout/vList2"/>
    <dgm:cxn modelId="{D86FF367-79A2-4923-85DC-6001A06784BE}" type="presParOf" srcId="{C308DD28-FDDF-4EF0-B5A7-0714824AA8B0}" destId="{8EFD6DB8-8C8B-418C-9231-C7EAA33274F5}" srcOrd="6" destOrd="0" presId="urn:microsoft.com/office/officeart/2005/8/layout/vList2"/>
    <dgm:cxn modelId="{46E77842-A1E2-4541-BC14-A96C4B49A011}" type="presParOf" srcId="{C308DD28-FDDF-4EF0-B5A7-0714824AA8B0}" destId="{A57FE158-BEA6-4171-952E-7D6108A46BBF}" srcOrd="7" destOrd="0" presId="urn:microsoft.com/office/officeart/2005/8/layout/vList2"/>
    <dgm:cxn modelId="{305251B7-B63D-4274-B985-C9FAF1847CA3}" type="presParOf" srcId="{C308DD28-FDDF-4EF0-B5A7-0714824AA8B0}" destId="{2C997B37-4FAB-46B2-B369-5E817695A1D9}" srcOrd="8" destOrd="0" presId="urn:microsoft.com/office/officeart/2005/8/layout/vList2"/>
    <dgm:cxn modelId="{4028A968-2D8E-4055-80BD-AACB3FDF7E0F}" type="presParOf" srcId="{C308DD28-FDDF-4EF0-B5A7-0714824AA8B0}" destId="{494A9852-853F-4E52-85F0-535619A327FF}" srcOrd="9" destOrd="0" presId="urn:microsoft.com/office/officeart/2005/8/layout/vList2"/>
    <dgm:cxn modelId="{8FCA09B6-8392-413A-92FB-2C10FF65956B}" type="presParOf" srcId="{C308DD28-FDDF-4EF0-B5A7-0714824AA8B0}" destId="{80AD036C-243C-46FB-BF0A-91C6CA6B083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F6E5B-5B56-4167-A5D0-0F5D988216DF}">
      <dsp:nvSpPr>
        <dsp:cNvPr id="0" name=""/>
        <dsp:cNvSpPr/>
      </dsp:nvSpPr>
      <dsp:spPr>
        <a:xfrm>
          <a:off x="0" y="7668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 Externa y Certificación de la Implantación</a:t>
          </a:r>
          <a:endParaRPr lang="es-CL" sz="1600" kern="1200" dirty="0"/>
        </a:p>
      </dsp:txBody>
      <dsp:txXfrm>
        <a:off x="18734" y="95420"/>
        <a:ext cx="8815994" cy="346292"/>
      </dsp:txXfrm>
    </dsp:sp>
    <dsp:sp modelId="{B9DFF7E6-F2D2-428A-B0E2-A34E0DD5C60A}">
      <dsp:nvSpPr>
        <dsp:cNvPr id="0" name=""/>
        <dsp:cNvSpPr/>
      </dsp:nvSpPr>
      <dsp:spPr>
        <a:xfrm>
          <a:off x="0" y="460446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Enfermería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Odontología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Derecho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Rehabilitación</a:t>
          </a:r>
          <a:endParaRPr lang="es-CL" sz="1200" kern="1200" dirty="0"/>
        </a:p>
      </dsp:txBody>
      <dsp:txXfrm>
        <a:off x="0" y="460446"/>
        <a:ext cx="8853462" cy="828000"/>
      </dsp:txXfrm>
    </dsp:sp>
    <dsp:sp modelId="{FF8DE34A-BF73-4608-81FB-DA540331998B}">
      <dsp:nvSpPr>
        <dsp:cNvPr id="0" name=""/>
        <dsp:cNvSpPr/>
      </dsp:nvSpPr>
      <dsp:spPr>
        <a:xfrm>
          <a:off x="0" y="128844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Pre-Auditoría ANECA</a:t>
          </a:r>
          <a:endParaRPr lang="es-CL" sz="1600" kern="1200" dirty="0"/>
        </a:p>
      </dsp:txBody>
      <dsp:txXfrm>
        <a:off x="18734" y="1307180"/>
        <a:ext cx="8815994" cy="346292"/>
      </dsp:txXfrm>
    </dsp:sp>
    <dsp:sp modelId="{A7BA0546-4FDF-4C2A-8F76-87ABF1382930}">
      <dsp:nvSpPr>
        <dsp:cNvPr id="0" name=""/>
        <dsp:cNvSpPr/>
      </dsp:nvSpPr>
      <dsp:spPr>
        <a:xfrm>
          <a:off x="0" y="1672206"/>
          <a:ext cx="8853462" cy="414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Economía y Negocios</a:t>
          </a:r>
          <a:endParaRPr lang="es-CL" sz="1200" kern="1200" dirty="0"/>
        </a:p>
      </dsp:txBody>
      <dsp:txXfrm>
        <a:off x="0" y="1672206"/>
        <a:ext cx="8853462" cy="414000"/>
      </dsp:txXfrm>
    </dsp:sp>
    <dsp:sp modelId="{30289433-B3A5-4834-8828-924912E43B4F}">
      <dsp:nvSpPr>
        <dsp:cNvPr id="0" name=""/>
        <dsp:cNvSpPr/>
      </dsp:nvSpPr>
      <dsp:spPr>
        <a:xfrm>
          <a:off x="0" y="2086206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Académicas</a:t>
          </a:r>
          <a:endParaRPr lang="es-CL" sz="1600" kern="1200" dirty="0"/>
        </a:p>
      </dsp:txBody>
      <dsp:txXfrm>
        <a:off x="18734" y="2104940"/>
        <a:ext cx="8815994" cy="346292"/>
      </dsp:txXfrm>
    </dsp:sp>
    <dsp:sp modelId="{C2BD8DCD-D837-4B09-9707-C7E27118032E}">
      <dsp:nvSpPr>
        <dsp:cNvPr id="0" name=""/>
        <dsp:cNvSpPr/>
      </dsp:nvSpPr>
      <dsp:spPr>
        <a:xfrm>
          <a:off x="0" y="2469966"/>
          <a:ext cx="8853462" cy="1258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de la Vida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Arquitectura, Arte, Diseño y Comunicación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Educación y Ciencias Sociales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Ciencias Exactas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Ingeniería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Facultad de Medicina</a:t>
          </a:r>
          <a:endParaRPr lang="es-CL" sz="1200" kern="1200" dirty="0"/>
        </a:p>
      </dsp:txBody>
      <dsp:txXfrm>
        <a:off x="0" y="2469966"/>
        <a:ext cx="8853462" cy="1258560"/>
      </dsp:txXfrm>
    </dsp:sp>
    <dsp:sp modelId="{AE5ACB7F-D94C-4FE1-910C-D28980EA13DA}">
      <dsp:nvSpPr>
        <dsp:cNvPr id="0" name=""/>
        <dsp:cNvSpPr/>
      </dsp:nvSpPr>
      <dsp:spPr>
        <a:xfrm>
          <a:off x="0" y="372852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Auditorías Internas – Procesos</a:t>
          </a:r>
          <a:endParaRPr lang="es-CL" sz="1600" kern="1200" dirty="0"/>
        </a:p>
      </dsp:txBody>
      <dsp:txXfrm>
        <a:off x="18734" y="3747261"/>
        <a:ext cx="8815994" cy="346292"/>
      </dsp:txXfrm>
    </dsp:sp>
    <dsp:sp modelId="{FF30797E-F377-44AB-B4B4-B5073A96B29D}">
      <dsp:nvSpPr>
        <dsp:cNvPr id="0" name=""/>
        <dsp:cNvSpPr/>
      </dsp:nvSpPr>
      <dsp:spPr>
        <a:xfrm>
          <a:off x="0" y="4112287"/>
          <a:ext cx="8853462" cy="82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Instituto de Salud Pública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de Formación General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Académica de Doctorado</a:t>
          </a:r>
          <a:endParaRPr lang="es-CL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Dirección General de Vinculación con el Medio y Sostenibilidad</a:t>
          </a:r>
          <a:endParaRPr lang="es-CL" sz="1200" kern="1200" dirty="0"/>
        </a:p>
      </dsp:txBody>
      <dsp:txXfrm>
        <a:off x="0" y="4112287"/>
        <a:ext cx="8853462" cy="828000"/>
      </dsp:txXfrm>
    </dsp:sp>
    <dsp:sp modelId="{8D36625E-2294-43F8-AE65-61B9A516EED4}">
      <dsp:nvSpPr>
        <dsp:cNvPr id="0" name=""/>
        <dsp:cNvSpPr/>
      </dsp:nvSpPr>
      <dsp:spPr>
        <a:xfrm>
          <a:off x="0" y="4940287"/>
          <a:ext cx="8853462" cy="383760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Actualización SAIC</a:t>
          </a:r>
          <a:endParaRPr lang="es-CL" sz="1600" kern="1200" dirty="0"/>
        </a:p>
      </dsp:txBody>
      <dsp:txXfrm>
        <a:off x="18734" y="4959021"/>
        <a:ext cx="8815994" cy="346292"/>
      </dsp:txXfrm>
    </dsp:sp>
    <dsp:sp modelId="{45095BF0-3929-4B32-AA72-04773308F56F}">
      <dsp:nvSpPr>
        <dsp:cNvPr id="0" name=""/>
        <dsp:cNvSpPr/>
      </dsp:nvSpPr>
      <dsp:spPr>
        <a:xfrm>
          <a:off x="0" y="5324046"/>
          <a:ext cx="8853462" cy="26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097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MX" sz="1200" kern="1200" dirty="0"/>
            <a:t>Desde Noviembre de 2022</a:t>
          </a:r>
          <a:endParaRPr lang="es-CL" sz="1200" kern="1200" dirty="0"/>
        </a:p>
      </dsp:txBody>
      <dsp:txXfrm>
        <a:off x="0" y="5324046"/>
        <a:ext cx="8853462" cy="2649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5552B2-B81A-486B-80C2-11C8D4DB5C14}">
      <dsp:nvSpPr>
        <dsp:cNvPr id="0" name=""/>
        <dsp:cNvSpPr/>
      </dsp:nvSpPr>
      <dsp:spPr>
        <a:xfrm>
          <a:off x="0" y="325086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Elaboración, aprobación y validación de la Política de Calidad y del SAIC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Certificación del Diseño del SAIC por ANECA</a:t>
          </a:r>
          <a:endParaRPr lang="es-CL" sz="1600" kern="1200" dirty="0"/>
        </a:p>
      </dsp:txBody>
      <dsp:txXfrm>
        <a:off x="0" y="325086"/>
        <a:ext cx="8853462" cy="932400"/>
      </dsp:txXfrm>
    </dsp:sp>
    <dsp:sp modelId="{F703C396-96B4-4A90-9C31-073AA2167469}">
      <dsp:nvSpPr>
        <dsp:cNvPr id="0" name=""/>
        <dsp:cNvSpPr/>
      </dsp:nvSpPr>
      <dsp:spPr>
        <a:xfrm>
          <a:off x="442673" y="88926"/>
          <a:ext cx="6197423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2020</a:t>
          </a:r>
          <a:endParaRPr lang="es-CL" sz="1600" kern="1200" dirty="0"/>
        </a:p>
      </dsp:txBody>
      <dsp:txXfrm>
        <a:off x="465730" y="111983"/>
        <a:ext cx="6151309" cy="426206"/>
      </dsp:txXfrm>
    </dsp:sp>
    <dsp:sp modelId="{CA6C05DD-F1B0-4D98-8CAE-51C34352E536}">
      <dsp:nvSpPr>
        <dsp:cNvPr id="0" name=""/>
        <dsp:cNvSpPr/>
      </dsp:nvSpPr>
      <dsp:spPr>
        <a:xfrm>
          <a:off x="0" y="1580046"/>
          <a:ext cx="88534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kern="1200" dirty="0"/>
            <a:t>Socialización de la Política y el SAIC a toda la comunidad académica y administrativa</a:t>
          </a:r>
          <a:endParaRPr lang="es-CL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Interna a los programas de postgrado de la Facultad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</dsp:txBody>
      <dsp:txXfrm>
        <a:off x="0" y="1580046"/>
        <a:ext cx="8853462" cy="1209600"/>
      </dsp:txXfrm>
    </dsp:sp>
    <dsp:sp modelId="{629AC0AA-50CE-44DF-AB70-EC184E9D4C94}">
      <dsp:nvSpPr>
        <dsp:cNvPr id="0" name=""/>
        <dsp:cNvSpPr/>
      </dsp:nvSpPr>
      <dsp:spPr>
        <a:xfrm>
          <a:off x="442673" y="1343886"/>
          <a:ext cx="6197423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2021</a:t>
          </a:r>
          <a:endParaRPr lang="es-CL" sz="1600" kern="1200" dirty="0"/>
        </a:p>
      </dsp:txBody>
      <dsp:txXfrm>
        <a:off x="465730" y="1366943"/>
        <a:ext cx="6151309" cy="426206"/>
      </dsp:txXfrm>
    </dsp:sp>
    <dsp:sp modelId="{1B3CA292-781C-4533-BAC7-AD7CC0E19FAE}">
      <dsp:nvSpPr>
        <dsp:cNvPr id="0" name=""/>
        <dsp:cNvSpPr/>
      </dsp:nvSpPr>
      <dsp:spPr>
        <a:xfrm>
          <a:off x="0" y="3112207"/>
          <a:ext cx="8853462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interna al pregrado de la Facultad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Pre-Auditoría de ANECA a la Facultad</a:t>
          </a:r>
          <a:endParaRPr lang="es-CL" sz="1600" b="1" kern="1200" dirty="0"/>
        </a:p>
      </dsp:txBody>
      <dsp:txXfrm>
        <a:off x="0" y="3112207"/>
        <a:ext cx="8853462" cy="932400"/>
      </dsp:txXfrm>
    </dsp:sp>
    <dsp:sp modelId="{2A662FBF-EE79-4E6D-9C4C-9647A3109AF2}">
      <dsp:nvSpPr>
        <dsp:cNvPr id="0" name=""/>
        <dsp:cNvSpPr/>
      </dsp:nvSpPr>
      <dsp:spPr>
        <a:xfrm>
          <a:off x="442673" y="2876047"/>
          <a:ext cx="6197423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2022</a:t>
          </a:r>
          <a:endParaRPr lang="es-CL" sz="1600" kern="1200" dirty="0"/>
        </a:p>
      </dsp:txBody>
      <dsp:txXfrm>
        <a:off x="465730" y="2899104"/>
        <a:ext cx="6151309" cy="426206"/>
      </dsp:txXfrm>
    </dsp:sp>
    <dsp:sp modelId="{AE81325F-B1E7-47C8-950C-F40AD79046E7}">
      <dsp:nvSpPr>
        <dsp:cNvPr id="0" name=""/>
        <dsp:cNvSpPr/>
      </dsp:nvSpPr>
      <dsp:spPr>
        <a:xfrm>
          <a:off x="0" y="4367167"/>
          <a:ext cx="8853462" cy="120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7127" tIns="333248" rIns="687127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Elaboración y ejecución de las acciones de mejora definidas en la auditoría interna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Evaluación de la eficacia de las acciones realizadas</a:t>
          </a:r>
          <a:endParaRPr lang="es-CL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600" b="1" kern="1200" dirty="0"/>
            <a:t>AUDITORÍA PARA LA CERTIFICACIÓN DE LA IMPLANTACIÓN DEL SAIC EN LA FACULTAD</a:t>
          </a:r>
          <a:endParaRPr lang="es-CL" sz="1600" b="1" kern="1200" dirty="0"/>
        </a:p>
      </dsp:txBody>
      <dsp:txXfrm>
        <a:off x="0" y="4367167"/>
        <a:ext cx="8853462" cy="1209600"/>
      </dsp:txXfrm>
    </dsp:sp>
    <dsp:sp modelId="{FA8E5CD3-5767-48DF-B435-15BABA32EB45}">
      <dsp:nvSpPr>
        <dsp:cNvPr id="0" name=""/>
        <dsp:cNvSpPr/>
      </dsp:nvSpPr>
      <dsp:spPr>
        <a:xfrm>
          <a:off x="442673" y="4131007"/>
          <a:ext cx="6197423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248" tIns="0" rIns="234248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600" kern="1200" dirty="0"/>
            <a:t>2023</a:t>
          </a:r>
          <a:endParaRPr lang="es-CL" sz="1600" kern="1200" dirty="0"/>
        </a:p>
      </dsp:txBody>
      <dsp:txXfrm>
        <a:off x="465730" y="4154064"/>
        <a:ext cx="6151309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76ACE8-E1E8-4AA5-B445-E186EDF21F86}">
      <dsp:nvSpPr>
        <dsp:cNvPr id="0" name=""/>
        <dsp:cNvSpPr/>
      </dsp:nvSpPr>
      <dsp:spPr>
        <a:xfrm>
          <a:off x="865896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 Externa y Certificación de la Implantación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Enfermería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Odontología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Derecho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Rehabilitación</a:t>
          </a:r>
          <a:endParaRPr lang="es-CL" sz="900" kern="1200" dirty="0"/>
        </a:p>
      </dsp:txBody>
      <dsp:txXfrm>
        <a:off x="865896" y="1322"/>
        <a:ext cx="2428244" cy="1456946"/>
      </dsp:txXfrm>
    </dsp:sp>
    <dsp:sp modelId="{1965D95C-FBD3-460B-AC50-5740FFA02CC6}">
      <dsp:nvSpPr>
        <dsp:cNvPr id="0" name=""/>
        <dsp:cNvSpPr/>
      </dsp:nvSpPr>
      <dsp:spPr>
        <a:xfrm>
          <a:off x="3536965" y="1322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Pre-Auditoría ANECA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Economía y Negocios</a:t>
          </a:r>
          <a:endParaRPr lang="es-CL" sz="900" kern="1200" dirty="0"/>
        </a:p>
      </dsp:txBody>
      <dsp:txXfrm>
        <a:off x="3536965" y="1322"/>
        <a:ext cx="2428244" cy="1456946"/>
      </dsp:txXfrm>
    </dsp:sp>
    <dsp:sp modelId="{8DE43024-96E8-4D7B-90DA-9A2810F3D036}">
      <dsp:nvSpPr>
        <dsp:cNvPr id="0" name=""/>
        <dsp:cNvSpPr/>
      </dsp:nvSpPr>
      <dsp:spPr>
        <a:xfrm>
          <a:off x="865896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Académicas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de la Vida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Arquitectura, Arte, Diseño y Comunicación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Educación y Ciencias Sociales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Ciencias Exactas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Ingeniería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Facultad de Medicina</a:t>
          </a:r>
          <a:endParaRPr lang="es-CL" sz="900" kern="1200" dirty="0"/>
        </a:p>
      </dsp:txBody>
      <dsp:txXfrm>
        <a:off x="865896" y="1701093"/>
        <a:ext cx="2428244" cy="1456946"/>
      </dsp:txXfrm>
    </dsp:sp>
    <dsp:sp modelId="{3B890114-FC5A-42B3-A4EF-F055A7D48796}">
      <dsp:nvSpPr>
        <dsp:cNvPr id="0" name=""/>
        <dsp:cNvSpPr/>
      </dsp:nvSpPr>
      <dsp:spPr>
        <a:xfrm>
          <a:off x="3536965" y="1701093"/>
          <a:ext cx="2428244" cy="145694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200" kern="1200" dirty="0"/>
            <a:t>Auditorías Internas – Procesos</a:t>
          </a:r>
          <a:endParaRPr lang="es-CL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Instituto de Salud Pública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de Formación General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Académica de Doctorado</a:t>
          </a:r>
          <a:endParaRPr lang="es-CL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900" kern="1200" dirty="0"/>
            <a:t>Dirección General de Vinculación con el Medio y Sostenibilidad</a:t>
          </a:r>
          <a:endParaRPr lang="es-CL" sz="900" kern="1200" dirty="0"/>
        </a:p>
      </dsp:txBody>
      <dsp:txXfrm>
        <a:off x="3536965" y="1701093"/>
        <a:ext cx="2428244" cy="145694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2B64A-27BD-4CA6-82AC-D01F78F325BC}">
      <dsp:nvSpPr>
        <dsp:cNvPr id="0" name=""/>
        <dsp:cNvSpPr/>
      </dsp:nvSpPr>
      <dsp:spPr>
        <a:xfrm>
          <a:off x="2583" y="717892"/>
          <a:ext cx="2049403" cy="122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Definición de vacantes</a:t>
          </a:r>
        </a:p>
      </dsp:txBody>
      <dsp:txXfrm>
        <a:off x="2583" y="717892"/>
        <a:ext cx="2049403" cy="1229642"/>
      </dsp:txXfrm>
    </dsp:sp>
    <dsp:sp modelId="{8EFB65B2-29AB-4DD1-A21D-DFD9CBEB67B8}">
      <dsp:nvSpPr>
        <dsp:cNvPr id="0" name=""/>
        <dsp:cNvSpPr/>
      </dsp:nvSpPr>
      <dsp:spPr>
        <a:xfrm>
          <a:off x="2256927" y="717892"/>
          <a:ext cx="2049403" cy="122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Planes de cierre</a:t>
          </a:r>
          <a:endParaRPr lang="es-CL" sz="2000" kern="1200" dirty="0"/>
        </a:p>
      </dsp:txBody>
      <dsp:txXfrm>
        <a:off x="2256927" y="717892"/>
        <a:ext cx="2049403" cy="1229642"/>
      </dsp:txXfrm>
    </dsp:sp>
    <dsp:sp modelId="{CBA7ADCB-67B8-41C1-B62F-21224BCE96CC}">
      <dsp:nvSpPr>
        <dsp:cNvPr id="0" name=""/>
        <dsp:cNvSpPr/>
      </dsp:nvSpPr>
      <dsp:spPr>
        <a:xfrm>
          <a:off x="4511271" y="717892"/>
          <a:ext cx="2049403" cy="122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Ingresos Advance y vías especiales</a:t>
          </a:r>
          <a:endParaRPr lang="es-CL" sz="2000" kern="1200" dirty="0"/>
        </a:p>
      </dsp:txBody>
      <dsp:txXfrm>
        <a:off x="4511271" y="717892"/>
        <a:ext cx="2049403" cy="1229642"/>
      </dsp:txXfrm>
    </dsp:sp>
    <dsp:sp modelId="{EC797A90-278F-49E5-B5FB-73C3E1A5D31A}">
      <dsp:nvSpPr>
        <dsp:cNvPr id="0" name=""/>
        <dsp:cNvSpPr/>
      </dsp:nvSpPr>
      <dsp:spPr>
        <a:xfrm>
          <a:off x="6765615" y="717892"/>
          <a:ext cx="2049403" cy="122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Plan anual de formación docente</a:t>
          </a:r>
          <a:endParaRPr lang="es-CL" sz="2000" kern="1200" dirty="0"/>
        </a:p>
      </dsp:txBody>
      <dsp:txXfrm>
        <a:off x="6765615" y="717892"/>
        <a:ext cx="2049403" cy="1229642"/>
      </dsp:txXfrm>
    </dsp:sp>
    <dsp:sp modelId="{2E9BBCBA-6A88-496C-917B-A6FD763A5169}">
      <dsp:nvSpPr>
        <dsp:cNvPr id="0" name=""/>
        <dsp:cNvSpPr/>
      </dsp:nvSpPr>
      <dsp:spPr>
        <a:xfrm>
          <a:off x="2583" y="2152475"/>
          <a:ext cx="2049403" cy="122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Socialización de la jerarquización</a:t>
          </a:r>
          <a:endParaRPr lang="es-CL" sz="2000" kern="1200" dirty="0"/>
        </a:p>
      </dsp:txBody>
      <dsp:txXfrm>
        <a:off x="2583" y="2152475"/>
        <a:ext cx="2049403" cy="1229642"/>
      </dsp:txXfrm>
    </dsp:sp>
    <dsp:sp modelId="{1F3DBEFF-EA6E-4F6A-9095-D35544E3DA72}">
      <dsp:nvSpPr>
        <dsp:cNvPr id="0" name=""/>
        <dsp:cNvSpPr/>
      </dsp:nvSpPr>
      <dsp:spPr>
        <a:xfrm>
          <a:off x="2256927" y="2152475"/>
          <a:ext cx="2049403" cy="122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Criterios jerarquización </a:t>
          </a:r>
          <a:endParaRPr lang="es-CL" sz="2000" kern="1200" dirty="0"/>
        </a:p>
      </dsp:txBody>
      <dsp:txXfrm>
        <a:off x="2256927" y="2152475"/>
        <a:ext cx="2049403" cy="1229642"/>
      </dsp:txXfrm>
    </dsp:sp>
    <dsp:sp modelId="{7074F5AE-076C-4AE7-80EF-DD57169559CC}">
      <dsp:nvSpPr>
        <dsp:cNvPr id="0" name=""/>
        <dsp:cNvSpPr/>
      </dsp:nvSpPr>
      <dsp:spPr>
        <a:xfrm>
          <a:off x="4511271" y="2152475"/>
          <a:ext cx="2049403" cy="12296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Acompañamiento prácticas planes antiguos</a:t>
          </a:r>
          <a:endParaRPr lang="es-CL" sz="2000" kern="1200" dirty="0"/>
        </a:p>
      </dsp:txBody>
      <dsp:txXfrm>
        <a:off x="4511271" y="2152475"/>
        <a:ext cx="2049403" cy="1229642"/>
      </dsp:txXfrm>
    </dsp:sp>
    <dsp:sp modelId="{80A02DE5-DF36-400F-93C3-DBE7AA0B6A37}">
      <dsp:nvSpPr>
        <dsp:cNvPr id="0" name=""/>
        <dsp:cNvSpPr/>
      </dsp:nvSpPr>
      <dsp:spPr>
        <a:xfrm>
          <a:off x="6765615" y="2152475"/>
          <a:ext cx="2049403" cy="122964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Participación en órganos colegiados</a:t>
          </a:r>
          <a:endParaRPr lang="es-CL" sz="2000" kern="1200" dirty="0"/>
        </a:p>
      </dsp:txBody>
      <dsp:txXfrm>
        <a:off x="6765615" y="2152475"/>
        <a:ext cx="2049403" cy="1229642"/>
      </dsp:txXfrm>
    </dsp:sp>
    <dsp:sp modelId="{7155C2E8-6765-44C6-AC67-B04EA60B9BA4}">
      <dsp:nvSpPr>
        <dsp:cNvPr id="0" name=""/>
        <dsp:cNvSpPr/>
      </dsp:nvSpPr>
      <dsp:spPr>
        <a:xfrm>
          <a:off x="2583" y="3587058"/>
          <a:ext cx="2049403" cy="122964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Difusión política y SAIC</a:t>
          </a:r>
          <a:endParaRPr lang="es-CL" sz="2000" kern="1200" dirty="0"/>
        </a:p>
      </dsp:txBody>
      <dsp:txXfrm>
        <a:off x="2583" y="3587058"/>
        <a:ext cx="2049403" cy="1229642"/>
      </dsp:txXfrm>
    </dsp:sp>
    <dsp:sp modelId="{4ADFD553-0BBA-478B-AE07-BC5C26D738F4}">
      <dsp:nvSpPr>
        <dsp:cNvPr id="0" name=""/>
        <dsp:cNvSpPr/>
      </dsp:nvSpPr>
      <dsp:spPr>
        <a:xfrm>
          <a:off x="2256927" y="3587058"/>
          <a:ext cx="2049403" cy="122964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Comunicación de mejoras</a:t>
          </a:r>
          <a:endParaRPr lang="es-CL" sz="2000" kern="1200" dirty="0"/>
        </a:p>
      </dsp:txBody>
      <dsp:txXfrm>
        <a:off x="2256927" y="3587058"/>
        <a:ext cx="2049403" cy="1229642"/>
      </dsp:txXfrm>
    </dsp:sp>
    <dsp:sp modelId="{2DD9246A-923B-40F4-9533-F8FF2FBAEFC7}">
      <dsp:nvSpPr>
        <dsp:cNvPr id="0" name=""/>
        <dsp:cNvSpPr/>
      </dsp:nvSpPr>
      <dsp:spPr>
        <a:xfrm>
          <a:off x="4511271" y="3587058"/>
          <a:ext cx="2049403" cy="122964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Información pública</a:t>
          </a:r>
          <a:endParaRPr lang="es-CL" sz="2000" kern="1200" dirty="0"/>
        </a:p>
      </dsp:txBody>
      <dsp:txXfrm>
        <a:off x="4511271" y="3587058"/>
        <a:ext cx="2049403" cy="1229642"/>
      </dsp:txXfrm>
    </dsp:sp>
    <dsp:sp modelId="{4AA20E21-6898-47FA-8E99-B0C12E32E668}">
      <dsp:nvSpPr>
        <dsp:cNvPr id="0" name=""/>
        <dsp:cNvSpPr/>
      </dsp:nvSpPr>
      <dsp:spPr>
        <a:xfrm>
          <a:off x="6765615" y="3587058"/>
          <a:ext cx="2049403" cy="122964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/>
            <a:t>Rendición de cuentas</a:t>
          </a:r>
          <a:endParaRPr lang="es-CL" sz="2000" kern="1200" dirty="0"/>
        </a:p>
      </dsp:txBody>
      <dsp:txXfrm>
        <a:off x="6765615" y="3587058"/>
        <a:ext cx="2049403" cy="12296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CCD354-8FD3-4BA6-9EDC-DB3FFA6BB3AF}">
      <dsp:nvSpPr>
        <dsp:cNvPr id="0" name=""/>
        <dsp:cNvSpPr/>
      </dsp:nvSpPr>
      <dsp:spPr>
        <a:xfrm>
          <a:off x="0" y="0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E4FBB3-FFCD-441C-8261-F0B641B567D2}">
      <dsp:nvSpPr>
        <dsp:cNvPr id="0" name=""/>
        <dsp:cNvSpPr/>
      </dsp:nvSpPr>
      <dsp:spPr>
        <a:xfrm>
          <a:off x="0" y="0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SAIC</a:t>
          </a:r>
          <a:endParaRPr lang="es-CL" sz="2400" kern="1200" dirty="0"/>
        </a:p>
      </dsp:txBody>
      <dsp:txXfrm>
        <a:off x="0" y="0"/>
        <a:ext cx="5038165" cy="861358"/>
      </dsp:txXfrm>
    </dsp:sp>
    <dsp:sp modelId="{5603E1E7-7635-4450-A4D7-51DEDA045467}">
      <dsp:nvSpPr>
        <dsp:cNvPr id="0" name=""/>
        <dsp:cNvSpPr/>
      </dsp:nvSpPr>
      <dsp:spPr>
        <a:xfrm>
          <a:off x="0" y="861358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64B8A3-A552-421A-A437-84761F984B1C}">
      <dsp:nvSpPr>
        <dsp:cNvPr id="0" name=""/>
        <dsp:cNvSpPr/>
      </dsp:nvSpPr>
      <dsp:spPr>
        <a:xfrm>
          <a:off x="0" y="861358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Autoevaluaciones</a:t>
          </a:r>
          <a:endParaRPr lang="es-CL" sz="2400" kern="1200" dirty="0"/>
        </a:p>
      </dsp:txBody>
      <dsp:txXfrm>
        <a:off x="0" y="861358"/>
        <a:ext cx="5038165" cy="861358"/>
      </dsp:txXfrm>
    </dsp:sp>
    <dsp:sp modelId="{1030275B-D49C-4D27-B6A4-9CD1623AC782}">
      <dsp:nvSpPr>
        <dsp:cNvPr id="0" name=""/>
        <dsp:cNvSpPr/>
      </dsp:nvSpPr>
      <dsp:spPr>
        <a:xfrm>
          <a:off x="0" y="1722717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2F17AD-A816-4930-86F6-66B515044D4F}">
      <dsp:nvSpPr>
        <dsp:cNvPr id="0" name=""/>
        <dsp:cNvSpPr/>
      </dsp:nvSpPr>
      <dsp:spPr>
        <a:xfrm>
          <a:off x="0" y="1722717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Progresión Académica</a:t>
          </a:r>
          <a:endParaRPr lang="es-CL" sz="2400" kern="1200" dirty="0"/>
        </a:p>
      </dsp:txBody>
      <dsp:txXfrm>
        <a:off x="0" y="1722717"/>
        <a:ext cx="5038165" cy="861358"/>
      </dsp:txXfrm>
    </dsp:sp>
    <dsp:sp modelId="{7BA74787-F318-44BB-B548-78396FCDF5B5}">
      <dsp:nvSpPr>
        <dsp:cNvPr id="0" name=""/>
        <dsp:cNvSpPr/>
      </dsp:nvSpPr>
      <dsp:spPr>
        <a:xfrm>
          <a:off x="0" y="2584076"/>
          <a:ext cx="503816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E17408-8CDF-4683-BEC3-1ADD45952536}">
      <dsp:nvSpPr>
        <dsp:cNvPr id="0" name=""/>
        <dsp:cNvSpPr/>
      </dsp:nvSpPr>
      <dsp:spPr>
        <a:xfrm>
          <a:off x="0" y="2584076"/>
          <a:ext cx="5038165" cy="8613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/>
            <a:t>Assessment del Aprendizaje Estudiantil</a:t>
          </a:r>
          <a:endParaRPr lang="es-CL" sz="2400" kern="1200" dirty="0"/>
        </a:p>
      </dsp:txBody>
      <dsp:txXfrm>
        <a:off x="0" y="2584076"/>
        <a:ext cx="5038165" cy="86135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348F9D-4CC9-41F5-905E-DDD17A67FDEE}">
      <dsp:nvSpPr>
        <dsp:cNvPr id="0" name=""/>
        <dsp:cNvSpPr/>
      </dsp:nvSpPr>
      <dsp:spPr>
        <a:xfrm>
          <a:off x="0" y="873693"/>
          <a:ext cx="8742218" cy="676260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Jornada / Taller por cada Facultad donde se elabore un FODA en torno al SAIC, incluyendo la identificación de fortalezas, debilidades, amenazas, oportunidades y riesgos.</a:t>
          </a:r>
          <a:endParaRPr lang="es-CL" sz="1700" kern="1200"/>
        </a:p>
      </dsp:txBody>
      <dsp:txXfrm>
        <a:off x="33012" y="906705"/>
        <a:ext cx="8676194" cy="610236"/>
      </dsp:txXfrm>
    </dsp:sp>
    <dsp:sp modelId="{41495404-0A8F-4C7E-B3B6-149887EB19D8}">
      <dsp:nvSpPr>
        <dsp:cNvPr id="0" name=""/>
        <dsp:cNvSpPr/>
      </dsp:nvSpPr>
      <dsp:spPr>
        <a:xfrm>
          <a:off x="0" y="1598912"/>
          <a:ext cx="8742218" cy="6762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auditorías internas y externas planificadas.</a:t>
          </a:r>
          <a:endParaRPr lang="es-CL" sz="1700" kern="1200"/>
        </a:p>
      </dsp:txBody>
      <dsp:txXfrm>
        <a:off x="33012" y="1631924"/>
        <a:ext cx="8676194" cy="610236"/>
      </dsp:txXfrm>
    </dsp:sp>
    <dsp:sp modelId="{2686AAF4-30BE-4B22-A4A1-0714D7F1822E}">
      <dsp:nvSpPr>
        <dsp:cNvPr id="0" name=""/>
        <dsp:cNvSpPr/>
      </dsp:nvSpPr>
      <dsp:spPr>
        <a:xfrm>
          <a:off x="0" y="2324132"/>
          <a:ext cx="8742218" cy="6762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/>
            <a:t>Realización de acciones de planes de mejora.</a:t>
          </a:r>
          <a:endParaRPr lang="es-CL" sz="1700" kern="1200"/>
        </a:p>
      </dsp:txBody>
      <dsp:txXfrm>
        <a:off x="33012" y="2357144"/>
        <a:ext cx="8676194" cy="610236"/>
      </dsp:txXfrm>
    </dsp:sp>
    <dsp:sp modelId="{8EFD6DB8-8C8B-418C-9231-C7EAA33274F5}">
      <dsp:nvSpPr>
        <dsp:cNvPr id="0" name=""/>
        <dsp:cNvSpPr/>
      </dsp:nvSpPr>
      <dsp:spPr>
        <a:xfrm>
          <a:off x="0" y="3049353"/>
          <a:ext cx="8742218" cy="676260"/>
        </a:xfrm>
        <a:prstGeom prst="roundRect">
          <a:avLst/>
        </a:prstGeom>
        <a:solidFill>
          <a:schemeClr val="accent1">
            <a:shade val="50000"/>
            <a:hueOff val="402493"/>
            <a:satOff val="-9802"/>
            <a:lumOff val="428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Preparación de grupos para auditoría de certificación.</a:t>
          </a:r>
          <a:endParaRPr lang="es-CL" sz="1700" kern="1200" dirty="0"/>
        </a:p>
      </dsp:txBody>
      <dsp:txXfrm>
        <a:off x="33012" y="3082365"/>
        <a:ext cx="8676194" cy="610236"/>
      </dsp:txXfrm>
    </dsp:sp>
    <dsp:sp modelId="{2C997B37-4FAB-46B2-B369-5E817695A1D9}">
      <dsp:nvSpPr>
        <dsp:cNvPr id="0" name=""/>
        <dsp:cNvSpPr/>
      </dsp:nvSpPr>
      <dsp:spPr>
        <a:xfrm>
          <a:off x="0" y="3774573"/>
          <a:ext cx="8742218" cy="676260"/>
        </a:xfrm>
        <a:prstGeom prst="roundRect">
          <a:avLst/>
        </a:prstGeom>
        <a:solidFill>
          <a:schemeClr val="accent1">
            <a:shade val="50000"/>
            <a:hueOff val="268329"/>
            <a:satOff val="-6535"/>
            <a:lumOff val="285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Encuestas, Planes de Mejora y Planes de Efectividad de la Experiencia Estudiantil.</a:t>
          </a:r>
          <a:endParaRPr lang="es-CL" sz="1700" kern="1200" dirty="0"/>
        </a:p>
      </dsp:txBody>
      <dsp:txXfrm>
        <a:off x="33012" y="3807585"/>
        <a:ext cx="8676194" cy="610236"/>
      </dsp:txXfrm>
    </dsp:sp>
    <dsp:sp modelId="{80AD036C-243C-46FB-BF0A-91C6CA6B0834}">
      <dsp:nvSpPr>
        <dsp:cNvPr id="0" name=""/>
        <dsp:cNvSpPr/>
      </dsp:nvSpPr>
      <dsp:spPr>
        <a:xfrm>
          <a:off x="0" y="4499793"/>
          <a:ext cx="8742218" cy="676260"/>
        </a:xfrm>
        <a:prstGeom prst="roundRect">
          <a:avLst/>
        </a:prstGeom>
        <a:solidFill>
          <a:schemeClr val="accent1">
            <a:shade val="50000"/>
            <a:hueOff val="134164"/>
            <a:satOff val="-3267"/>
            <a:lumOff val="1429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kern="1200" dirty="0"/>
            <a:t>Nuevo proceso Efectividad Institucional</a:t>
          </a:r>
          <a:endParaRPr lang="es-CL" sz="1700" kern="1200" dirty="0"/>
        </a:p>
      </dsp:txBody>
      <dsp:txXfrm>
        <a:off x="33012" y="4532805"/>
        <a:ext cx="8676194" cy="6102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347D60-E39B-E041-B6CE-3FDC1A8BB989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AD1966-643A-ED45-BFF9-B0FE18A32E2B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633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jijjkjiojoijijiojiojijijoijojjijiojijoijoijijoij</a:t>
            </a:r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0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58130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1469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4008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9206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90191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79872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0929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479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906406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19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86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0042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69404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220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47142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24211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061568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821790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09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85659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7575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306901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03836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56556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056311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AD1966-643A-ED45-BFF9-B0FE18A32E2B}" type="slidenum">
              <a:rPr lang="es-ES_tradnl" smtClean="0"/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62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36221-589F-2846-B89B-D09559D774BF}" type="datetimeFigureOut">
              <a:rPr lang="es-ES_tradnl" smtClean="0"/>
              <a:t>25/01/2023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52F6F5-E16D-F340-A90C-ABCF032D59B6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442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hyperlink" Target="https://app.powerbi.com/links/Dd_MOICihz?ctid=8fbed393-d03b-49f8-be79-cd5e1f590fb2&amp;pbi_source=linkShare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hyperlink" Target="https://sgh.unab.cl/login" TargetMode="Externa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5.png"/><Relationship Id="rId9" Type="http://schemas.microsoft.com/office/2007/relationships/diagramDrawing" Target="../diagrams/drawin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11/relationships/webextension" Target="../webextensions/webextension2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5.png"/><Relationship Id="rId9" Type="http://schemas.microsoft.com/office/2007/relationships/diagramDrawing" Target="../diagrams/drawing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jp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23D8C2D5-D867-8C4E-BAF1-EA1BDD112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0356" y="-1022763"/>
            <a:ext cx="12735161" cy="716352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156" y="6140765"/>
            <a:ext cx="6732001" cy="2790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27170" y="2828835"/>
            <a:ext cx="86071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atin typeface="Bahnschrift Light Condensed" panose="020B0502040204020203" pitchFamily="34" charset="0"/>
              </a:rPr>
              <a:t>BALANCE ANUAL DEL SISTEMA DE ASEGURAMIENTO INTERNO DE LA CALIDAD</a:t>
            </a:r>
            <a:endParaRPr lang="es-CL" sz="3600" dirty="0">
              <a:latin typeface="Bahnschrift Light Condensed" panose="020B0502040204020203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7081FE2-7861-4D4C-BA8D-49CC80ED237E}"/>
              </a:ext>
            </a:extLst>
          </p:cNvPr>
          <p:cNvSpPr txBox="1"/>
          <p:nvPr/>
        </p:nvSpPr>
        <p:spPr>
          <a:xfrm>
            <a:off x="2557845" y="5404037"/>
            <a:ext cx="402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Facultad de Ingeniería – Enero 2023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95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F464042-7975-C892-722B-BEBDBA7EC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5" y="1474766"/>
            <a:ext cx="8943109" cy="494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0466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11743"/>
            <a:ext cx="6363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CUMPLIMIENTO DE LOS OBJETIVOS DE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15FE5DDF-DBBE-4E48-93B4-C5F5BF5C4193}"/>
              </a:ext>
            </a:extLst>
          </p:cNvPr>
          <p:cNvSpPr txBox="1"/>
          <p:nvPr/>
        </p:nvSpPr>
        <p:spPr>
          <a:xfrm>
            <a:off x="102741" y="6057748"/>
            <a:ext cx="82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resultados se encuentran en: </a:t>
            </a:r>
            <a:r>
              <a:rPr lang="es-ES" dirty="0" err="1">
                <a:hlinkClick r:id="rId5"/>
              </a:rPr>
              <a:t>Dashboard</a:t>
            </a:r>
            <a:r>
              <a:rPr lang="es-ES" dirty="0">
                <a:hlinkClick r:id="rId5"/>
              </a:rPr>
              <a:t> Aseguramiento de la Calidad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6D2558-FB02-47B3-BA55-CD626D9FB218}"/>
              </a:ext>
            </a:extLst>
          </p:cNvPr>
          <p:cNvSpPr txBox="1"/>
          <p:nvPr/>
        </p:nvSpPr>
        <p:spPr>
          <a:xfrm>
            <a:off x="0" y="1017581"/>
            <a:ext cx="52089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dirty="0"/>
              <a:t>Los Objetivos de calidad son institucionales y se desprenden de las matrices de calidad del Modelo de Aseguramiento de la Calidad (parte del SAIC).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dividen por cada área (Formación de Pre y Postgrado, Gestión Institucional, Investigación, Innovación y Vinculación con el Medio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Para los procesos de auditoría, se desglosan y analizan los resultados para cada unidad académica.</a:t>
            </a:r>
          </a:p>
          <a:p>
            <a:pPr marL="285750" indent="-285750">
              <a:buFontTx/>
              <a:buChar char="-"/>
            </a:pPr>
            <a:endParaRPr lang="es-CL" dirty="0"/>
          </a:p>
          <a:p>
            <a:pPr marL="285750" indent="-285750">
              <a:buFontTx/>
              <a:buChar char="-"/>
            </a:pPr>
            <a:r>
              <a:rPr lang="es-CL" dirty="0"/>
              <a:t>Se cumplen la mayoría de los objetivos en el análisis inicial. Principales pendientes: retención 3er año, empleabilidad, Planes de </a:t>
            </a:r>
            <a:r>
              <a:rPr lang="es-CL" dirty="0" err="1"/>
              <a:t>VcM</a:t>
            </a:r>
            <a:r>
              <a:rPr lang="es-CL" dirty="0"/>
              <a:t> en postgrado.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2F6B74C2-3691-4DAE-A796-25BFFDEC9F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1535910"/>
              </p:ext>
            </p:extLst>
          </p:nvPr>
        </p:nvGraphicFramePr>
        <p:xfrm>
          <a:off x="5034336" y="810779"/>
          <a:ext cx="4027471" cy="466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1590916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169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Otros puntos del assessment del SAIC</a:t>
            </a:r>
            <a:endParaRPr lang="es-ES_tradnl" sz="2000" b="1" dirty="0">
              <a:solidFill>
                <a:schemeClr val="bg1"/>
              </a:solidFill>
              <a:ea typeface="Gungsuh" charset="-127"/>
              <a:cs typeface="Gungsuh" charset="-127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C3AB877-6735-4C3C-99B5-7EB2ABE6DFAA}"/>
              </a:ext>
            </a:extLst>
          </p:cNvPr>
          <p:cNvSpPr txBox="1"/>
          <p:nvPr/>
        </p:nvSpPr>
        <p:spPr>
          <a:xfrm>
            <a:off x="0" y="1000260"/>
            <a:ext cx="910359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seguimiento de riesgos y oportunidades identificadas</a:t>
            </a:r>
          </a:p>
          <a:p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se han identificado riesgos ni oportunidades.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satisfacción de los cambios planificados</a:t>
            </a:r>
          </a:p>
          <a:p>
            <a:pPr algn="l"/>
            <a:r>
              <a:rPr lang="es-CL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En el período no han existido cambios sustantivos.</a:t>
            </a:r>
          </a:p>
          <a:p>
            <a:pPr algn="l"/>
            <a:endParaRPr lang="es-CL" sz="16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Detección de fortalezas, debilidades, oportunidades y amenazas del SAIC 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Se levantarán en talleres de socialización durante el primer semestre 2023, para cada facultad.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Requisitos normativos y cumplimiento del SAIC</a:t>
            </a:r>
          </a:p>
          <a:p>
            <a:r>
              <a:rPr lang="es-ES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- Las Auditorías internas ha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n verificado el cumplimiento de las distintas normativas a las cuales se adscribe la Política de Calidad y el SAIC.</a:t>
            </a:r>
          </a:p>
          <a:p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Estado y evolución del contexto interno y externo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Acreditación</a:t>
            </a:r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institucional</a:t>
            </a:r>
          </a:p>
          <a:p>
            <a:r>
              <a:rPr lang="es-ES" sz="1600" b="1" dirty="0">
                <a:solidFill>
                  <a:srgbClr val="000000"/>
                </a:solidFill>
                <a:latin typeface="Calibri" panose="020F0502020204030204" pitchFamily="34" charset="0"/>
              </a:rPr>
              <a:t>	- </a:t>
            </a:r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Retorno a clases presenciales y modalidades híbridas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- Nuevos criterios y estándares de calidad: CNA, ANECA, MSCHE</a:t>
            </a:r>
          </a:p>
          <a:p>
            <a:r>
              <a:rPr lang="es-ES" sz="16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Estado y percepción de las comunicaciones internas y externas del SAIC</a:t>
            </a:r>
          </a:p>
          <a:p>
            <a:r>
              <a:rPr lang="es-ES" sz="16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s-ES" sz="16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- Principal desafío junto con rendición de cuentas</a:t>
            </a:r>
            <a:endParaRPr lang="es-ES" sz="16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49937824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71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seguimiento de los hallazgos determinados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Gráfico 3" descr="Flecha: curva con sentido de las agujas del reloj con relleno sólido">
            <a:hlinkClick r:id="rId5"/>
            <a:extLst>
              <a:ext uri="{FF2B5EF4-FFF2-40B4-BE49-F238E27FC236}">
                <a16:creationId xmlns:a16="http://schemas.microsoft.com/office/drawing/2014/main" id="{EC3BE565-3D42-44E7-B3B6-BF803DE76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60742" y="5653355"/>
            <a:ext cx="914400" cy="9144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FB6401-278B-C187-36BE-F9B04EF7D129}"/>
              </a:ext>
            </a:extLst>
          </p:cNvPr>
          <p:cNvSpPr txBox="1"/>
          <p:nvPr/>
        </p:nvSpPr>
        <p:spPr>
          <a:xfrm>
            <a:off x="394447" y="5549153"/>
            <a:ext cx="6499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Los hallazgos de las Auditorías 2022 serán controlados y reportados desde Enero 2023.</a:t>
            </a:r>
            <a:endParaRPr lang="es-CL" dirty="0"/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9D613F68-C1C1-B68F-DA58-15843CC91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574547"/>
              </p:ext>
            </p:extLst>
          </p:nvPr>
        </p:nvGraphicFramePr>
        <p:xfrm>
          <a:off x="308516" y="1466335"/>
          <a:ext cx="8526968" cy="3420000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2131138">
                  <a:extLst>
                    <a:ext uri="{9D8B030D-6E8A-4147-A177-3AD203B41FA5}">
                      <a16:colId xmlns:a16="http://schemas.microsoft.com/office/drawing/2014/main" val="867170667"/>
                    </a:ext>
                  </a:extLst>
                </a:gridCol>
                <a:gridCol w="2131138">
                  <a:extLst>
                    <a:ext uri="{9D8B030D-6E8A-4147-A177-3AD203B41FA5}">
                      <a16:colId xmlns:a16="http://schemas.microsoft.com/office/drawing/2014/main" val="855698468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923100064"/>
                    </a:ext>
                  </a:extLst>
                </a:gridCol>
                <a:gridCol w="2132346">
                  <a:extLst>
                    <a:ext uri="{9D8B030D-6E8A-4147-A177-3AD203B41FA5}">
                      <a16:colId xmlns:a16="http://schemas.microsoft.com/office/drawing/2014/main" val="3723425484"/>
                    </a:ext>
                  </a:extLst>
                </a:gridCol>
              </a:tblGrid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AUDITORÍA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CARÁCTER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Cierre acciones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Implementación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1076285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1 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8022416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94600973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6 (2/3)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355881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DER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4 (2/2)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4458779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15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5418973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FEN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31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 (0/3)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4960802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CREH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17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706356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FING POSTGRADO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>
                          <a:effectLst/>
                        </a:rPr>
                        <a:t>INTERNA</a:t>
                      </a:r>
                      <a:endParaRPr lang="es-CL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b="1" dirty="0">
                          <a:effectLst/>
                        </a:rPr>
                        <a:t>1 (0/1)</a:t>
                      </a:r>
                      <a:endParaRPr lang="es-CL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8798851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FECS POSTGRADO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INTERNA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9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4910934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ENF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2-4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868780"/>
                  </a:ext>
                </a:extLst>
              </a:tr>
              <a:tr h="2850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ODO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ANECA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>
                          <a:effectLst/>
                        </a:rPr>
                        <a:t>0</a:t>
                      </a:r>
                      <a:endParaRPr lang="es-C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100" dirty="0">
                          <a:effectLst/>
                        </a:rPr>
                        <a:t>2-3</a:t>
                      </a:r>
                      <a:endParaRPr lang="es-C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894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074158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61BA50-29BF-48E9-BBB6-14B1B05074CD}"/>
              </a:ext>
            </a:extLst>
          </p:cNvPr>
          <p:cNvSpPr txBox="1"/>
          <p:nvPr/>
        </p:nvSpPr>
        <p:spPr>
          <a:xfrm>
            <a:off x="672958" y="4654971"/>
            <a:ext cx="77980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Todos los procesos de auditorías se realizaron según lo planificado, según el Procedimiento de Gestión de Auditorías.</a:t>
            </a:r>
          </a:p>
          <a:p>
            <a:r>
              <a:rPr lang="es-ES" dirty="0"/>
              <a:t>Auditores certificados en Modelo Audit.</a:t>
            </a:r>
          </a:p>
          <a:p>
            <a:r>
              <a:rPr lang="es-ES" dirty="0"/>
              <a:t>Todos los procesos terminaron con Informe de Auditorías validados por todas las partes. Actualmente todos se encuentran en Gestión de Hallazgos, con el uso de la plataforma SGH.</a:t>
            </a:r>
            <a:endParaRPr lang="es-CL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54E062A-5926-A681-92B9-8E11C22BE3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486230"/>
              </p:ext>
            </p:extLst>
          </p:nvPr>
        </p:nvGraphicFramePr>
        <p:xfrm>
          <a:off x="1156447" y="1247935"/>
          <a:ext cx="6831106" cy="3159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5737382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980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y conclusiones de las auditorías realizadas en el período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D42BBA9-1DD9-CED8-0BBD-5B5E16B60F85}"/>
              </a:ext>
            </a:extLst>
          </p:cNvPr>
          <p:cNvSpPr txBox="1"/>
          <p:nvPr/>
        </p:nvSpPr>
        <p:spPr>
          <a:xfrm>
            <a:off x="502024" y="1488141"/>
            <a:ext cx="81668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Publicación de información para todos los grupos de interés: información curricular, progresión académica, registros y documentación del SAIC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Definición de perfiles de ingreso e instancias de seguimiento y mejora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Rendición de cuentas de todos los criterios de calidad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Participación de grupos de interés en instancias de decisión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Apropiación del Assessment del Aprendizaje Estudiantil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Definición y participación de las Escuelas en los procesos de Oferta Académica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Coordinación en instancias de acompañamiento y apoyo integral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/>
              <a:t>Disímil apropiación del SAIC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55360941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3929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Síntesis de hallazgos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F165447-D837-2236-130B-CC8B21494E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9852237"/>
              </p:ext>
            </p:extLst>
          </p:nvPr>
        </p:nvGraphicFramePr>
        <p:xfrm>
          <a:off x="125505" y="1120587"/>
          <a:ext cx="8817603" cy="5534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4673189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833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ACTUALIZACIÓN SAIC 3.0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9C9DAD-A784-5EC1-68FE-3C48A6609DBA}"/>
              </a:ext>
            </a:extLst>
          </p:cNvPr>
          <p:cNvSpPr txBox="1"/>
          <p:nvPr/>
        </p:nvSpPr>
        <p:spPr>
          <a:xfrm>
            <a:off x="102279" y="1100220"/>
            <a:ext cx="874221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Octubre - Noviembre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Revisión con todas las unidades de la UNAB para reestructurar procesos y afinar procedimientos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Análisis del cumplimiento y brechas de los nuevos criterios AUDIT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Sistematización de sugerencias para nuevos mecanismos de aseguramiento de la calidad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Noviembre – Enero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 mapa de procesos del SAIC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Procedimientos ajustados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Propuesta de nuevos mecanismos de aseguramiento de la calidad </a:t>
            </a:r>
          </a:p>
          <a:p>
            <a:pPr lvl="0"/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r>
              <a:rPr lang="es-CL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Marzo – Abril 2023</a:t>
            </a: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Evaluación de los elementos conceptuales del SAIC (objetivos, matrices, ciclos, política).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procesos / procedimientos de los nuevos mecanismos de aseguramiento de la calidad identificados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Generación de plataforma con DOCTUM para el registro de las evidencias de todos los procesos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s-CL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Validación y difusión del SAIC 3.0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064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7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6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adroTexto 12"/>
          <p:cNvSpPr txBox="1"/>
          <p:nvPr/>
        </p:nvSpPr>
        <p:spPr>
          <a:xfrm>
            <a:off x="823685" y="1492979"/>
            <a:ext cx="3460439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dirty="0">
                <a:latin typeface="+mj-lt"/>
                <a:ea typeface="+mj-ea"/>
                <a:cs typeface="+mj-cs"/>
              </a:rPr>
              <a:t>Para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seguir</a:t>
            </a:r>
            <a:r>
              <a:rPr lang="en-US" sz="2600" b="1" dirty="0">
                <a:latin typeface="+mj-lt"/>
                <a:ea typeface="+mj-ea"/>
                <a:cs typeface="+mj-cs"/>
              </a:rPr>
              <a:t> </a:t>
            </a:r>
            <a:r>
              <a:rPr lang="en-US" sz="2600" b="1" dirty="0" err="1">
                <a:latin typeface="+mj-lt"/>
                <a:ea typeface="+mj-ea"/>
                <a:cs typeface="+mj-cs"/>
              </a:rPr>
              <a:t>difundiendo</a:t>
            </a:r>
            <a:r>
              <a:rPr lang="en-US" sz="2600" b="1" dirty="0">
                <a:latin typeface="+mj-lt"/>
                <a:ea typeface="+mj-ea"/>
                <a:cs typeface="+mj-cs"/>
              </a:rPr>
              <a:t>: https://calidad.unab.cl/</a:t>
            </a: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94857"/>
            <a:ext cx="455228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49CE81-B2F4-47B2-9D4A-886DCE0A8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91533" y="1068008"/>
            <a:ext cx="884223" cy="232963"/>
            <a:chOff x="7763256" y="73152"/>
            <a:chExt cx="1178966" cy="232963"/>
          </a:xfrm>
        </p:grpSpPr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4BE32177-3EAD-42DA-997C-8DAE1BFEE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A0DEE160-9825-4DB5-8188-911AC13EA7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9C5FEDB5-0AEE-40E4-9CA6-6718B956D9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1A11DF2D-1D4B-45DA-906B-2A1F84C99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B6A5BAC0-9806-4124-A584-7F924A6589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A8F6BFA3-38BE-4F0A-94D9-EF0E6EA01A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BE6BCF21-959F-419E-BCA4-B20AF92EF4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54B6E037-E222-42EB-9AEB-C45EF2090A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A0494426-372E-42B8-87E1-170F1B596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14DB5AB5-5D73-4375-8CF4-DF4B7A5D7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009B2A6E-6D36-4A9A-AFAA-CF4D859147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DC0718-B29F-47A6-931F-F0EF9FA99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AAED958D-AFCC-4BEF-818A-EFF7E41D17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216DD5A-D1AE-429E-937E-456A50345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A845B253-9DEE-45AC-AADA-FAA6812C39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CE7B6CBF-757B-4B55-84CB-062B712D38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2CC28C7A-EF33-43D3-90CD-DCAC92546A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BC0C9DCF-F15B-4B7A-A16B-37B4335E6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94991FD1-406A-4958-87D4-8DFA9FEA4C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5CD32F69-27AD-4088-877C-E2A40F8B07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3B3C1037-B313-D56E-8634-713DAD787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77" y="1538368"/>
            <a:ext cx="4190207" cy="218938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28840"/>
            <a:ext cx="455228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74068A1-E3A8-82BA-72F0-A77B2BD01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55" y="4310710"/>
            <a:ext cx="4053502" cy="345561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D7FFD47-EB1B-783C-5B79-AE31C6A3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4174" y="4310710"/>
            <a:ext cx="4101615" cy="345561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9995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55526EC-AC7B-A538-205E-E2C39BDEEFBD}"/>
              </a:ext>
            </a:extLst>
          </p:cNvPr>
          <p:cNvSpPr txBox="1"/>
          <p:nvPr/>
        </p:nvSpPr>
        <p:spPr>
          <a:xfrm>
            <a:off x="89649" y="1107141"/>
            <a:ext cx="35231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/>
              <a:t>PRIORIDADES Y DESAFÍOS PARA LA FACULTAD</a:t>
            </a:r>
            <a:endParaRPr lang="es-CL" sz="4000" dirty="0"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2E79020B-713E-90A7-E767-DF9A429CF6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9346671"/>
              </p:ext>
            </p:extLst>
          </p:nvPr>
        </p:nvGraphicFramePr>
        <p:xfrm>
          <a:off x="3774140" y="3428999"/>
          <a:ext cx="5038165" cy="34454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6465728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297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BALANCE ANUAL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4C44F18-AAB6-4CC8-A065-406680F54415}"/>
              </a:ext>
            </a:extLst>
          </p:cNvPr>
          <p:cNvSpPr txBox="1"/>
          <p:nvPr/>
        </p:nvSpPr>
        <p:spPr>
          <a:xfrm>
            <a:off x="258444" y="1160979"/>
            <a:ext cx="39863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 Balance del SAIC tiene la finalidad de entregar y analizar un reporte de los principales hitos y resultados del funcionamiento del Sistema de Aseguramiento Interno de la Calidad en el período.</a:t>
            </a:r>
            <a:endParaRPr lang="es-CL" sz="2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12B2505-03A5-4F06-AD12-7A980625204B}"/>
              </a:ext>
            </a:extLst>
          </p:cNvPr>
          <p:cNvSpPr txBox="1"/>
          <p:nvPr/>
        </p:nvSpPr>
        <p:spPr>
          <a:xfrm>
            <a:off x="4982966" y="3999337"/>
            <a:ext cx="30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El presente balance desglosa el período 2022, a nivel institucional y reporta elementos específicos por cada facultad. </a:t>
            </a:r>
            <a:endParaRPr lang="es-CL" sz="24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71049-9C98-43E4-94B1-8124EC68A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966" y="1160979"/>
            <a:ext cx="1342832" cy="204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4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59728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299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PLANIFICACIÓN Y PRIORIDADES: EVALUACIONES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Complemento 3" title="Microsoft Power BI">
                <a:extLst>
                  <a:ext uri="{FF2B5EF4-FFF2-40B4-BE49-F238E27FC236}">
                    <a16:creationId xmlns:a16="http://schemas.microsoft.com/office/drawing/2014/main" id="{E8EAF372-CD14-A279-3381-BCC95F7880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41343954"/>
                  </p:ext>
                </p:extLst>
              </p:nvPr>
            </p:nvGraphicFramePr>
            <p:xfrm>
              <a:off x="0" y="957128"/>
              <a:ext cx="9048750" cy="584114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>
          <p:pic>
            <p:nvPicPr>
              <p:cNvPr id="4" name="Complemento 3" title="Microsoft Power BI">
                <a:extLst>
                  <a:ext uri="{FF2B5EF4-FFF2-40B4-BE49-F238E27FC236}">
                    <a16:creationId xmlns:a16="http://schemas.microsoft.com/office/drawing/2014/main" id="{E8EAF372-CD14-A279-3381-BCC95F78802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957128"/>
                <a:ext cx="9048750" cy="584114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88234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63899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PRÓXIMAS TAREAS EN EL MARCO DE LA GESTIÓN DEL SAIC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7736B95-4D1B-D891-08F1-07EAEF151E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971457"/>
              </p:ext>
            </p:extLst>
          </p:nvPr>
        </p:nvGraphicFramePr>
        <p:xfrm>
          <a:off x="102279" y="802848"/>
          <a:ext cx="8742218" cy="6049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632259466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00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ASSESSMENT DEL APRENDIZAJE ESTUDIANTIL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381DD028-DB49-AEDF-080B-124234DE65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545997"/>
              </p:ext>
            </p:extLst>
          </p:nvPr>
        </p:nvGraphicFramePr>
        <p:xfrm>
          <a:off x="3397624" y="1099285"/>
          <a:ext cx="5728402" cy="5669083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2184011">
                  <a:extLst>
                    <a:ext uri="{9D8B030D-6E8A-4147-A177-3AD203B41FA5}">
                      <a16:colId xmlns:a16="http://schemas.microsoft.com/office/drawing/2014/main" val="2689995789"/>
                    </a:ext>
                  </a:extLst>
                </a:gridCol>
                <a:gridCol w="1878620">
                  <a:extLst>
                    <a:ext uri="{9D8B030D-6E8A-4147-A177-3AD203B41FA5}">
                      <a16:colId xmlns:a16="http://schemas.microsoft.com/office/drawing/2014/main" val="4130924897"/>
                    </a:ext>
                  </a:extLst>
                </a:gridCol>
                <a:gridCol w="555257">
                  <a:extLst>
                    <a:ext uri="{9D8B030D-6E8A-4147-A177-3AD203B41FA5}">
                      <a16:colId xmlns:a16="http://schemas.microsoft.com/office/drawing/2014/main" val="4165384269"/>
                    </a:ext>
                  </a:extLst>
                </a:gridCol>
                <a:gridCol w="555257">
                  <a:extLst>
                    <a:ext uri="{9D8B030D-6E8A-4147-A177-3AD203B41FA5}">
                      <a16:colId xmlns:a16="http://schemas.microsoft.com/office/drawing/2014/main" val="3854008646"/>
                    </a:ext>
                  </a:extLst>
                </a:gridCol>
                <a:gridCol w="555257">
                  <a:extLst>
                    <a:ext uri="{9D8B030D-6E8A-4147-A177-3AD203B41FA5}">
                      <a16:colId xmlns:a16="http://schemas.microsoft.com/office/drawing/2014/main" val="3077361118"/>
                    </a:ext>
                  </a:extLst>
                </a:gridCol>
              </a:tblGrid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Carrera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Asignatura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Nivel en PE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2023-10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2023-20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794868536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Geología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Metodos de Geologia de campo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713064714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Geología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Taller de titulo 1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IX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071614003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Geología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Taller de titulo 2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X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981765154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Integrador I - Desafíos de la Ingeniería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168142915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Taller de Diseño/Construcción 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XI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947932908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Industrial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Practica 1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IV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368856838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Industrial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II: Seminario de licenciatura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159088354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Industrial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III: Proyecto de título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X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1964229034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en Minas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Práctica 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IV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759979303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en Minas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Práctica 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198014863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en Minas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Taller de Título 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IX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588792400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en Minas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Taller de Título 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X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696203332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Informática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Practica 1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IV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41159206"/>
                  </a:ext>
                </a:extLst>
              </a:tr>
              <a:tr h="26023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Informática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Integrador II: Seminario de licenciatura en ciencias de la ingeniería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4035894031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Civil Informática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III: Proyecto de título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X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193176265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Automatización y Robótica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Práctica 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IV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1016684914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Automatización y Robótica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Práctica Profesional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4070235669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Automatización y Robótica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Proyecto de Título 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518848231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Automatización y Robótica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II: Proyecto de Título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99459236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Computación e Informática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Práctica 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IV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1244137270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Computación e Informática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II: Proyecto de Título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469381379"/>
                  </a:ext>
                </a:extLst>
              </a:tr>
              <a:tr h="26023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en Construcción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Taller de Procesos Constructivos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139838693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en Construcción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Integrador III: Práctica Permanencia en Obra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IX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806056927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en Construcción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u="none" strike="noStrike">
                          <a:effectLst/>
                        </a:rPr>
                        <a:t>Integrador IV: Taller de Portafolio de Título 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X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1253886445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Información y Control de Gestión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Proyecto de Título 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23333442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Marina Mercante (ambas menciones)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Práctica 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IV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563201773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Marina Mercante (ambas menciones)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II: Proyecto de Título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793181856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Marina Mercante (ambas menciones)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Práctica 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243257619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Industrial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Práctica 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IV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181105480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Industrial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III: Proyecto de Título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429115689"/>
                  </a:ext>
                </a:extLst>
              </a:tr>
              <a:tr h="260233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Industrial (ADV)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Seminario de Ingeniería Industrial 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 (TRI)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761585948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Industrial (ADV)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Integrador II: Proyecto de Titulo II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 (TRI)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935995247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en Ciberseguridad (ADV)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Taller de IA Aplicada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 (TRI)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1341004393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Ingeniería en Ciberseguridad (ADV)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Proyecto de Título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 (TRI)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2460930737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Logística y Transporte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I: Práctica Temprana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Si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1925984664"/>
                  </a:ext>
                </a:extLst>
              </a:tr>
              <a:tr h="143776">
                <a:tc>
                  <a:txBody>
                    <a:bodyPr/>
                    <a:lstStyle/>
                    <a:p>
                      <a:pPr algn="l" fontAlgn="b"/>
                      <a:r>
                        <a:rPr lang="es-MX" sz="800" u="none" strike="noStrike">
                          <a:effectLst/>
                        </a:rPr>
                        <a:t>Ingeniería en Logística y Transporte</a:t>
                      </a:r>
                      <a:endParaRPr lang="es-MX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Integrador II: Proyecto de Título 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>
                          <a:effectLst/>
                        </a:rPr>
                        <a:t>VIII</a:t>
                      </a:r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CL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800" u="none" strike="noStrike" dirty="0">
                          <a:effectLst/>
                        </a:rPr>
                        <a:t>Si</a:t>
                      </a:r>
                      <a:endParaRPr lang="es-CL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518" marR="5518" marT="5518" marB="0" anchor="b"/>
                </a:tc>
                <a:extLst>
                  <a:ext uri="{0D108BD9-81ED-4DB2-BD59-A6C34878D82A}">
                    <a16:rowId xmlns:a16="http://schemas.microsoft.com/office/drawing/2014/main" val="3783684074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C6C07BA8-9712-CC65-FC2C-FAE202DCE07F}"/>
              </a:ext>
            </a:extLst>
          </p:cNvPr>
          <p:cNvSpPr txBox="1"/>
          <p:nvPr/>
        </p:nvSpPr>
        <p:spPr>
          <a:xfrm>
            <a:off x="376518" y="1595718"/>
            <a:ext cx="281491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100% de carreras con plan de Assessment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Foco 2023 en versiones online, </a:t>
            </a:r>
            <a:r>
              <a:rPr lang="es-MX" dirty="0" err="1"/>
              <a:t>advance</a:t>
            </a:r>
            <a:r>
              <a:rPr lang="es-MX" dirty="0"/>
              <a:t> y vespertino.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2023 inicia assessment en postgrado</a:t>
            </a:r>
          </a:p>
          <a:p>
            <a:endParaRPr lang="es-MX" dirty="0"/>
          </a:p>
          <a:p>
            <a:endParaRPr lang="es-MX" dirty="0"/>
          </a:p>
          <a:p>
            <a:r>
              <a:rPr lang="es-MX" dirty="0"/>
              <a:t>Magíster en Ingeniería Informática</a:t>
            </a:r>
          </a:p>
          <a:p>
            <a:r>
              <a:rPr lang="es-MX" dirty="0"/>
              <a:t>Magíster en Dirección de Operaciones y Logística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169715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3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DESAFÍOS ACADÉMICOS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EF0E01-059F-628D-224C-6D419121E3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87" y="1202172"/>
            <a:ext cx="8963025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8188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3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DESAFÍOS ACADÉMICOS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CAA38B-E56F-4939-9DA6-78E032113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3531"/>
            <a:ext cx="8157882" cy="284557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DECCEB9-95D8-6627-D183-1A961C4E5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269" y="3779465"/>
            <a:ext cx="5439462" cy="307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3065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387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DESAFÍOS ACADÉMICOS EN LA FACULTAD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09FAFB-9704-9DF4-37E2-91389872F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44" y="1000263"/>
            <a:ext cx="6007885" cy="31481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750A1B2-0FB0-F3F5-69D2-BBCCD0750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846" y="4156320"/>
            <a:ext cx="6311153" cy="26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9658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6" b="15397"/>
          <a:stretch/>
        </p:blipFill>
        <p:spPr>
          <a:xfrm>
            <a:off x="-655983" y="-239843"/>
            <a:ext cx="10069806" cy="734518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b="15656"/>
          <a:stretch/>
        </p:blipFill>
        <p:spPr>
          <a:xfrm>
            <a:off x="14013" y="1559859"/>
            <a:ext cx="9144000" cy="34962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719" y="5231004"/>
            <a:ext cx="8388551" cy="34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69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455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>
                <a:solidFill>
                  <a:schemeClr val="bg1"/>
                </a:solidFill>
                <a:ea typeface="Gungsuh" charset="-127"/>
                <a:cs typeface="Gungsuh" charset="-127"/>
              </a:rPr>
              <a:t>SAIC: Mapa de procesos como eje central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EDE0D-00B6-7F05-63C1-F15D5C276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00220"/>
            <a:ext cx="9144000" cy="458527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F0FE597-66E2-6C71-C941-E84679EEBCB0}"/>
              </a:ext>
            </a:extLst>
          </p:cNvPr>
          <p:cNvSpPr txBox="1"/>
          <p:nvPr/>
        </p:nvSpPr>
        <p:spPr>
          <a:xfrm>
            <a:off x="71717" y="5746376"/>
            <a:ext cx="8871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(re)Estructuración y descripción de las actividades que se realizan en la universidad.</a:t>
            </a:r>
          </a:p>
          <a:p>
            <a:pPr marL="285750" indent="-285750">
              <a:buFontTx/>
              <a:buChar char="-"/>
            </a:pPr>
            <a:r>
              <a:rPr lang="es-MX" dirty="0"/>
              <a:t>Referencia para auditorías internas y externas.</a:t>
            </a:r>
          </a:p>
          <a:p>
            <a:pPr marL="285750" indent="-285750">
              <a:buFontTx/>
              <a:buChar char="-"/>
            </a:pPr>
            <a:r>
              <a:rPr lang="es-MX" dirty="0"/>
              <a:t>Las responsabilidades de las unidades académicas no asumen cargas adicionales.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597157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494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SAIC: Mecanismos de aseguramiento de la calidad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C966D80-0F20-ECCC-DB24-39416872E9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0330" y="1485702"/>
            <a:ext cx="9484659" cy="337311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21C5104-2241-A441-0E37-ABE9551F525B}"/>
              </a:ext>
            </a:extLst>
          </p:cNvPr>
          <p:cNvSpPr txBox="1"/>
          <p:nvPr/>
        </p:nvSpPr>
        <p:spPr>
          <a:xfrm>
            <a:off x="71717" y="5100918"/>
            <a:ext cx="88713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MX" dirty="0"/>
              <a:t>Son las herramientas principales con las cuáles el SAIC se asegura de cumplir con los criterios de calidad internos y externos</a:t>
            </a:r>
          </a:p>
          <a:p>
            <a:pPr marL="285750" indent="-285750">
              <a:buFontTx/>
              <a:buChar char="-"/>
            </a:pPr>
            <a:endParaRPr lang="es-MX" dirty="0"/>
          </a:p>
          <a:p>
            <a:pPr marL="285750" indent="-285750">
              <a:buFontTx/>
              <a:buChar char="-"/>
            </a:pPr>
            <a:r>
              <a:rPr lang="es-MX" dirty="0"/>
              <a:t>La actualización del SAIC incorporará más mecanismos asociados a la efectividad académica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6588687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2503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2022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7713906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3522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39">
            <a:extLst>
              <a:ext uri="{FF2B5EF4-FFF2-40B4-BE49-F238E27FC236}">
                <a16:creationId xmlns:a16="http://schemas.microsoft.com/office/drawing/2014/main" id="{F6F03171-3A74-4459-9D76-AC58311B43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8B7BF917-ADF6-4083-A563-3BC2240AA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FE705293-F946-4E62-AA1A-4C785A3EA42F}"/>
              </a:ext>
            </a:extLst>
          </p:cNvPr>
          <p:cNvSpPr txBox="1"/>
          <p:nvPr/>
        </p:nvSpPr>
        <p:spPr>
          <a:xfrm>
            <a:off x="258444" y="302778"/>
            <a:ext cx="4454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Principales hitos del SAIC en la Facultad 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C459275-A211-A313-50CE-14650780C5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558107"/>
              </p:ext>
            </p:extLst>
          </p:nvPr>
        </p:nvGraphicFramePr>
        <p:xfrm>
          <a:off x="89647" y="1075765"/>
          <a:ext cx="8853462" cy="566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40636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2E01707-8381-A392-166C-08BE4773D9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618" y="1567142"/>
            <a:ext cx="8928764" cy="4891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5387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ACA44EE-52B9-F47A-B023-C6A5641F3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321" y="1560065"/>
            <a:ext cx="8565358" cy="4729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18816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326FB586-2F32-CC46-878F-CD54E44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10"/>
          <a:stretch/>
        </p:blipFill>
        <p:spPr>
          <a:xfrm>
            <a:off x="0" y="5406"/>
            <a:ext cx="9144000" cy="99485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855" y="202819"/>
            <a:ext cx="719254" cy="600029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58444" y="302778"/>
            <a:ext cx="5826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ea typeface="Gungsuh" charset="-127"/>
                <a:cs typeface="Gungsuh" charset="-127"/>
              </a:rPr>
              <a:t>ESTADO Y SATISFACCIÓN DE LOS GRUPOS DE INTERÉS</a:t>
            </a:r>
            <a:endParaRPr lang="es-ES_tradnl" sz="2000" b="1" dirty="0">
              <a:solidFill>
                <a:srgbClr val="0070C0"/>
              </a:solidFill>
              <a:ea typeface="Gungsuh" charset="-127"/>
              <a:cs typeface="Gungsuh" charset="-127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7D8EE27-D291-1A79-FB7C-03ACB4B31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021" y="1503569"/>
            <a:ext cx="7315834" cy="468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939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6E4F07AE-7670-4550-B1B7-0A929371FEA7}">
  <we:reference id="wa104178141" version="4.3.3.0" store="es-E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AF9C734-4F47-4816-84BE-53D4AC91F4A3}">
  <we:reference id="wa200003233" version="2.0.0.3" store="es-ES" storeType="OMEX"/>
  <we:alternateReferences>
    <we:reference id="WA200003233" version="2.0.0.3" store="WA200003233" storeType="OMEX"/>
  </we:alternateReferences>
  <we:properties>
    <we:property name="pptInsertionSessionID" value="&quot;EF11B0CE-6C3D-42A9-815E-B9D9CC4418E7&quot;"/>
    <we:property name="creatorTenantId" value="&quot;8fbed393-d03b-49f8-be79-cd5e1f590fb2&quot;"/>
    <we:property name="reportUrl" value="&quot;/groups/me/reports/4d115431-b4a9-4930-b2cd-faa1c227270d/ReportSection?ctid=8fbed393-d03b-49f8-be79-cd5e1f590fb2&quot;"/>
    <we:property name="reportName" value="&quot;Autoevaluación UNAB&quot;"/>
    <we:property name="reportState" value="&quot;CONNECTED&quot;"/>
    <we:property name="embedUrl" value="&quot;/reportEmbed?reportId=4d115431-b4a9-4930-b2cd-faa1c227270d&amp;config=eyJjbHVzdGVyVXJsIjoiaHR0cHM6Ly9XQUJJLVNPVVRILUNFTlRSQUwtVVMtQi1QUklNQVJZLXJlZGlyZWN0LmFuYWx5c2lzLndpbmRvd3MubmV0IiwiZW1iZWRGZWF0dXJlcyI6eyJtb2Rlcm5FbWJlZCI6dHJ1ZSwidXNhZ2VNZXRyaWNzVk5leHQiOnRydWV9fQ%3D%3D&amp;disableSensitivityBanner=true&quot;"/>
    <we:property name="pageName" value="&quot;ReportSection&quot;"/>
    <we:property name="pageDisplayName" value="&quot;Panel&quot;"/>
    <we:property name="datasetId" value="&quot;aac63fec-a4b6-4be3-91c0-983c9891aa05&quot;"/>
    <we:property name="backgroundColor" value="&quot;rgb(241,242,247)&quot;"/>
    <we:property name="bookmark" value="&quot;H4sIAAAAAAAAA+1c3W7bNhR+FUM3BQZvICmSonqn2mphLLYDx80GDMHAn6NUm2IZstwmK/IAu9jFsCfZM+TFRklOO6d2oqa1rbbylUVSh4fnO/zOOfp765h4MU/k1UhegPPUGcpMS5NmHex0nVnV9mw8/nEYTH78dRQMQ9uczvM4nS2cp2+dXGbnkJ/Gi6VMCgm28ZezriOT5FieF0eRTBbQdeaQLdKZTOI/oBpsu/JsCdddBy7nSZrJQuRJLnMoxL62w+2xnRv/4NoZpc7j13ACOq9aJzBPs/z2uOssqn+lSut9hbBywl46y2U8s4KLNuMRRl0VCYMoIQh5mKKiPYqTfDVEXYWX88yux67yal7YoWe1O0+zWMvEKfXOYLFYTdJLk+VF+S9caz9Jl5mGCURl1yyP8ysrqQ+5NRF0rKYdefNv6lxbQxxnqTVT2R/c/D0u216lb3oZ2HmN8xRdn9mWRTw7T1ZGfL+6aaXhIok1ZAVE6jdrgHIdF2AhKtcsc1kuZ15NFEPVn5qyG8rVvnWOYmuBSvapTJaF2CfP5CLWT6xG9ndW6FUBYjX+7X+WL4cvyil2Yg47s203WrmuYIZTxJEQwMGXDYLuedB7eTQN+i18m0yygpAqqlWEPOQTrKTLJTMNgnDL7useQpXeJOx3wp+n4WR0v06BeS1n2rbeVSg4P8/gXN6yYbgv33++nK0omD1iKySWqm040L+DqXTspRcq7b2SWb62P6ycNDOQPbsqfaUfZ7fEj7s7XevKSQoE9jjpHXe4Ptuyl1ceerU7Mu7uem0VVQgf+RGhSgmpNBWaMXxPoF4lLM/LTg8kEwQI8V3tIoURVUUusXEPV+JKFrxNPYh14Sy9KOWukqNic21fT9epfBcVqPz0CjJYWX9m4tvdN7hjro+g2+qg1OKO5U4G05dBb3Dzz8gpPeIdkf+yORyUlh5Mq1OelOdsGdkLJ9PB80GvxtDwtDO0Used6c2fk+FgNL539GA07ZyGk1L2vQOPJ+H34Wlw9LKGCpOw/spqTX5H4Hfl4LMyiO6W9tcQbTbn94LJJJwEnXHneDJ+MQmGwWdgf50sFxaOd9z/EbRP7jJww2xxCMpeJ4iSVzESPCIGScIVJZpK5UNNXqVaE4WFB8Jj2idceEq0vNry6nbKrEXCB+ZVXIdXhyAXyww+lzoFsP3gMZWilpl5LCHuahFVaWkYZqAZADOCMo9j4rIG1XbTwfG40w/XCbohZXrfnmHSN7PDVeobrFOFC8JBRMpgA5xiX7lIaFFIvtdOOVzmKr1c99NCmisiHDHkcmzFCJdJTT5BGkeMyMiPfMoo8nxm6wTdlghtKPtmS4RaoaxhaXEjLrY98qq7bouUz32RXwLRwEFprSnBnAuESE1Od30bW7hCgmGjfYWpJOir5PTeKKhH5ic3f+2NliqlNvDRGkY+cOV5SrmEI+PbjEJj9VVidOvUD4NEEHH3htJGpvsQJrDwMAoUIeMCw4IxAl8lTJvy3ochs4mHHd0f7w22B4uXDyG0JRiVRiHNBOMAhHLA7yHcW6FbifsVt2X3jsruyNOR5LYQsnwqMZdc67oB0ygNnvF8EAwYp0ZwDTVcZI8py51c957E8cMN0KYDbTrQGIzadOCLgOlx6cAweHHz18k0nDQsH2ij6ydHV6wizYWmlHFtkKYu93EbXdvo2kbXJmHURtcvAqbHRdf+uDcdN7DabqPrJ0dXj4uIKN9DzEdKUco90daubXRto2ujMGqj6xcB0+Oia3hyHPYGwZGl5X5nePNn/6H73msnjPvj0XR8dPPPi30+zNXG5z3FZ59pwhUxGjNLcQy54Ima8bmNYG0EawxGbQT7ImBqRgTbdtr6Vd57nkl7f2t426CmlrTtDeRvMMhLT0sq3ciizQxQojG6553cRz9Fe8hHItf92vN9o5RwfUIxItRGPnpoOh2l+Ye22E26Up6OaT1unS2T5B1H7SFtea/ct/juW/s06ef1oeqJUkq46zHhIYwYIES1onVv4WmIwHgIKY8DFxy7gmx94e0wieLeVdkC++Gf4d5U8hxGk5rv8DbxWxJ71Cm0LlQpdjp4EY6mYUMUOw1HvbCz2ZsepPBcqgTCy5r0vacPVZRZHrPkhX2br3nI5mvSR8w06eM5Tfryysd5ZhPSkfbzK7uedJNPfFXfYNm0wCrpv978umu6zBdzqeFYzmDDa692L8iZAbP6v+3V1/IrcSWchRvGlj3rnrBS7z+X7sSYx04AAA==&quot;"/>
    <we:property name="initialStateBookmark" value="&quot;H4sIAAAAAAAAA+1c3W7bNhR+FUM3BQZvICmSonqn2mphLLYDx80GDMHAn6NUm2IZstwmK/IAu9jFsCfZM+TFRklOO6d2oqa1rbbylUVSh4fnO/zOOfp765h4MU/k1UhegPPUGcpMS5NmHex0nVnV9mw8/nEYTH78dRQMQ9uczvM4nS2cp2+dXGbnkJ/Gi6VMCgm28ZezriOT5FieF0eRTBbQdeaQLdKZTOI/oBpsu/JsCdddBy7nSZrJQuRJLnMoxL62w+2xnRv/4NoZpc7j13ACOq9aJzBPs/z2uOssqn+lSut9hbBywl46y2U8s4KLNuMRRl0VCYMoIQh5mKKiPYqTfDVEXYWX88yux67yal7YoWe1O0+zWMvEKfXOYLFYTdJLk+VF+S9caz9Jl5mGCURl1yyP8ysrqQ+5NRF0rKYdefNv6lxbQxxnqTVT2R/c/D0u216lb3oZ2HmN8xRdn9mWRTw7T1ZGfL+6aaXhIok1ZAVE6jdrgHIdF2AhKtcsc1kuZ15NFEPVn5qyG8rVvnWOYmuBSvapTJaF2CfP5CLWT6xG9ndW6FUBYjX+7X+WL4cvyil2Yg47s203WrmuYIZTxJEQwMGXDYLuedB7eTQN+i18m0yygpAqqlWEPOQTrKTLJTMNgnDL7useQpXeJOx3wp+n4WR0v06BeS1n2rbeVSg4P8/gXN6yYbgv33++nK0omD1iKySWqm040L+DqXTspRcq7b2SWb62P6ycNDOQPbsqfaUfZ7fEj7s7XevKSQoE9jjpHXe4Ptuyl1ceerU7Mu7uem0VVQgf+RGhSgmpNBWaMXxPoF4lLM/LTg8kEwQI8V3tIoURVUUusXEPV+JKFrxNPYh14Sy9KOWukqNic21fT9epfBcVqPz0CjJYWX9m4tvdN7hjro+g2+qg1OKO5U4G05dBb3Dzz8gpPeIdkf+yORyUlh5Mq1OelOdsGdkLJ9PB80GvxtDwtDO0Used6c2fk+FgNL539GA07ZyGk1L2vQOPJ+H34Wlw9LKGCpOw/spqTX5H4Hfl4LMyiO6W9tcQbTbn94LJJJwEnXHneDJ+MQmGwWdgf50sFxaOd9z/EbRP7jJww2xxCMpeJ4iSVzESPCIGScIVJZpK5UNNXqVaE4WFB8Jj2idceEq0vNry6nbKrEXCB+ZVXIdXhyAXyww+lzoFsP3gMZWilpl5LCHuahFVaWkYZqAZADOCMo9j4rIG1XbTwfG40w/XCbohZXrfnmHSN7PDVeobrFOFC8JBRMpgA5xiX7lIaFFIvtdOOVzmKr1c99NCmisiHDHkcmzFCJdJTT5BGkeMyMiPfMoo8nxm6wTdlghtKPtmS4RaoaxhaXEjLrY98qq7bouUz32RXwLRwEFprSnBnAuESE1Od30bW7hCgmGjfYWpJOir5PTeKKhH5ic3f+2NliqlNvDRGkY+cOV5SrmEI+PbjEJj9VVidOvUD4NEEHH3htJGpvsQJrDwMAoUIeMCw4IxAl8lTJvy3ochs4mHHd0f7w22B4uXDyG0JRiVRiHNBOMAhHLA7yHcW6FbifsVt2X3jsruyNOR5LYQsnwqMZdc67oB0ygNnvF8EAwYp0ZwDTVcZI8py51c957E8cMN0KYDbTrQGIzadOCLgOlx6cAweHHz18k0nDQsH2ij6ydHV6wizYWmlHFtkKYu93EbXdvo2kbXJmHURtcvAqbHRdf+uDcdN7DabqPrJ0dXj4uIKN9DzEdKUco90daubXRto2ujMGqj6xcB0+Oia3hyHPYGwZGl5X5nePNn/6H73msnjPvj0XR8dPPPi30+zNXG5z3FZ59pwhUxGjNLcQy54Ima8bmNYG0EawxGbQT7ImBqRgTbdtr6Vd57nkl7f2t426CmlrTtDeRvMMhLT0sq3ciizQxQojG6553cRz9Fe8hHItf92vN9o5RwfUIxItRGPnpoOh2l+Ye22E26Up6OaT1unS2T5B1H7SFtea/ct/juW/s06ef1oeqJUkq46zHhIYwYIES1onVv4WmIwHgIKY8DFxy7gmx94e0wieLeVdkC++Gf4d5U8hxGk5rv8DbxWxJ71Cm0LlQpdjp4EY6mYUMUOw1HvbCz2ZsepPBcqgTCy5r0vacPVZRZHrPkhX2br3nI5mvSR8w06eM5Tfryysd5ZhPSkfbzK7uedJNPfFXfYNm0wCrpv978umu6zBdzqeFYzmDDa692L8iZAbP6v+3V1/IrcSWchRvGlj3rnrBS7z+X7sSYx04AAA==&quot;"/>
    <we:property name="isFiltersActionButtonVisible" value="false"/>
    <we:property name="reportEmbeddedTime" value="&quot;2023-01-25T12:48:56.863Z&quot;"/>
    <we:property name="creatorUserId" value="&quot;10030000975B668F&quot;"/>
    <we:property name="creatorSessionId" value="&quot;0be98351-c76c-4ddf-a341-551bce350fb6&quot;"/>
  </we:properties>
  <we:bindings/>
  <we:snapshot xmlns:r="http://schemas.openxmlformats.org/officeDocument/2006/relationships" r:embed="rId1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00E1988B885F140B02D4C6F48BA173E" ma:contentTypeVersion="17" ma:contentTypeDescription="Crear nuevo documento." ma:contentTypeScope="" ma:versionID="2a45ce92873761113a2ef6442eab92f2">
  <xsd:schema xmlns:xsd="http://www.w3.org/2001/XMLSchema" xmlns:xs="http://www.w3.org/2001/XMLSchema" xmlns:p="http://schemas.microsoft.com/office/2006/metadata/properties" xmlns:ns2="680ff9ab-e83a-4e53-acc6-15d03eed6fc5" xmlns:ns3="a036e71d-051a-4d96-9a2b-eed007e23dd6" targetNamespace="http://schemas.microsoft.com/office/2006/metadata/properties" ma:root="true" ma:fieldsID="ea852dc72f07d5c049d3500a4b2fceae" ns2:_="" ns3:_="">
    <xsd:import namespace="680ff9ab-e83a-4e53-acc6-15d03eed6fc5"/>
    <xsd:import namespace="a036e71d-051a-4d96-9a2b-eed007e23d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f9ab-e83a-4e53-acc6-15d03eed6f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71996052-62f5-4f90-af1f-7dc781ad54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36e71d-051a-4d96-9a2b-eed007e23d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30400a-79ee-43a5-aac4-b829a6b06f97}" ma:internalName="TaxCatchAll" ma:showField="CatchAllData" ma:web="a036e71d-051a-4d96-9a2b-eed007e23d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80ff9ab-e83a-4e53-acc6-15d03eed6fc5">
      <Terms xmlns="http://schemas.microsoft.com/office/infopath/2007/PartnerControls"/>
    </lcf76f155ced4ddcb4097134ff3c332f>
    <TaxCatchAll xmlns="a036e71d-051a-4d96-9a2b-eed007e23dd6" xsi:nil="true"/>
  </documentManagement>
</p:properties>
</file>

<file path=customXml/itemProps1.xml><?xml version="1.0" encoding="utf-8"?>
<ds:datastoreItem xmlns:ds="http://schemas.openxmlformats.org/officeDocument/2006/customXml" ds:itemID="{DF432B75-AE4A-4652-9AAA-EA84EF9C9A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17D0D20-706B-435B-AC4B-56F57D4BAB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0ff9ab-e83a-4e53-acc6-15d03eed6fc5"/>
    <ds:schemaRef ds:uri="a036e71d-051a-4d96-9a2b-eed007e23d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BF2611-A331-421D-9314-95639026EA18}">
  <ds:schemaRefs>
    <ds:schemaRef ds:uri="680ff9ab-e83a-4e53-acc6-15d03eed6fc5"/>
    <ds:schemaRef ds:uri="http://purl.org/dc/dcmitype/"/>
    <ds:schemaRef ds:uri="http://schemas.openxmlformats.org/package/2006/metadata/core-properties"/>
    <ds:schemaRef ds:uri="a036e71d-051a-4d96-9a2b-eed007e23dd6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13463</TotalTime>
  <Words>1825</Words>
  <Application>Microsoft Office PowerPoint</Application>
  <PresentationFormat>Carta (216 x 279 mm)</PresentationFormat>
  <Paragraphs>414</Paragraphs>
  <Slides>26</Slides>
  <Notes>26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1" baseType="lpstr">
      <vt:lpstr>Arial</vt:lpstr>
      <vt:lpstr>Bahnschrift Light Condensed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Luis Aguilar Gallardo</cp:lastModifiedBy>
  <cp:revision>185</cp:revision>
  <dcterms:created xsi:type="dcterms:W3CDTF">2018-06-26T20:44:09Z</dcterms:created>
  <dcterms:modified xsi:type="dcterms:W3CDTF">2023-01-25T15:58:22Z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0x010100C00E1988B885F140B02D4C6F48BA173E</vt:lpwstr>
  </property>
  <property fmtid="{D5CDD505-2E9C-101B-9397-08002B2CF9AE}" pid="3" name="MediaServiceImageTags">
    <vt:lpwstr/>
  </property>
</Properties>
</file>