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webextensions/webextension2.xml" ContentType="application/vnd.ms-office.webextension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webextensions/webextension3.xml" ContentType="application/vnd.ms-office.webextension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41" r:id="rId12"/>
    <p:sldId id="320" r:id="rId13"/>
    <p:sldId id="319" r:id="rId14"/>
    <p:sldId id="321" r:id="rId15"/>
    <p:sldId id="322" r:id="rId16"/>
    <p:sldId id="328" r:id="rId17"/>
    <p:sldId id="330" r:id="rId18"/>
    <p:sldId id="323" r:id="rId19"/>
    <p:sldId id="329" r:id="rId20"/>
    <p:sldId id="342" r:id="rId21"/>
    <p:sldId id="343" r:id="rId22"/>
    <p:sldId id="331" r:id="rId23"/>
    <p:sldId id="345" r:id="rId24"/>
    <p:sldId id="339" r:id="rId25"/>
    <p:sldId id="346" r:id="rId26"/>
    <p:sldId id="318" r:id="rId27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ADECF8-1CE2-49D4-8298-5289AF117119}" v="127" dt="2023-03-20T04:18:14.07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 autoAdjust="0"/>
    <p:restoredTop sz="93792" autoAdjust="0"/>
  </p:normalViewPr>
  <p:slideViewPr>
    <p:cSldViewPr snapToGrid="0" snapToObjects="1">
      <p:cViewPr varScale="1">
        <p:scale>
          <a:sx n="80" d="100"/>
          <a:sy n="80" d="100"/>
        </p:scale>
        <p:origin x="144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BEADECF8-1CE2-49D4-8298-5289AF117119}"/>
    <pc:docChg chg="undo custSel modSld">
      <pc:chgData name="Luis Aguilar Gallardo" userId="97d831b4-3cdc-4fa3-910a-51927f1f7e9b" providerId="ADAL" clId="{BEADECF8-1CE2-49D4-8298-5289AF117119}" dt="2023-03-20T03:28:30.628" v="214" actId="27614"/>
      <pc:docMkLst>
        <pc:docMk/>
      </pc:docMkLst>
      <pc:sldChg chg="modSp mod">
        <pc:chgData name="Luis Aguilar Gallardo" userId="97d831b4-3cdc-4fa3-910a-51927f1f7e9b" providerId="ADAL" clId="{BEADECF8-1CE2-49D4-8298-5289AF117119}" dt="2023-03-20T02:30:12.990" v="52" actId="14100"/>
        <pc:sldMkLst>
          <pc:docMk/>
          <pc:sldMk cId="140495132" sldId="256"/>
        </pc:sldMkLst>
        <pc:spChg chg="mod">
          <ac:chgData name="Luis Aguilar Gallardo" userId="97d831b4-3cdc-4fa3-910a-51927f1f7e9b" providerId="ADAL" clId="{BEADECF8-1CE2-49D4-8298-5289AF117119}" dt="2023-03-20T02:30:12.990" v="52" actId="14100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">
        <pc:chgData name="Luis Aguilar Gallardo" userId="97d831b4-3cdc-4fa3-910a-51927f1f7e9b" providerId="ADAL" clId="{BEADECF8-1CE2-49D4-8298-5289AF117119}" dt="2023-03-20T02:40:41.864" v="174" actId="14100"/>
        <pc:sldMkLst>
          <pc:docMk/>
          <pc:sldMk cId="3035188161" sldId="320"/>
        </pc:sldMkLst>
        <pc:picChg chg="del">
          <ac:chgData name="Luis Aguilar Gallardo" userId="97d831b4-3cdc-4fa3-910a-51927f1f7e9b" providerId="ADAL" clId="{BEADECF8-1CE2-49D4-8298-5289AF117119}" dt="2023-03-20T02:40:22.448" v="167" actId="478"/>
          <ac:picMkLst>
            <pc:docMk/>
            <pc:sldMk cId="3035188161" sldId="320"/>
            <ac:picMk id="2050" creationId="{3750E347-2557-4742-AAF2-BCE9BF84E0AD}"/>
          </ac:picMkLst>
        </pc:picChg>
        <pc:picChg chg="del">
          <ac:chgData name="Luis Aguilar Gallardo" userId="97d831b4-3cdc-4fa3-910a-51927f1f7e9b" providerId="ADAL" clId="{BEADECF8-1CE2-49D4-8298-5289AF117119}" dt="2023-03-20T02:40:28.184" v="170" actId="478"/>
          <ac:picMkLst>
            <pc:docMk/>
            <pc:sldMk cId="3035188161" sldId="320"/>
            <ac:picMk id="2051" creationId="{FF4AB86E-FA28-EB64-8469-9A7F6B985104}"/>
          </ac:picMkLst>
        </pc:picChg>
        <pc:picChg chg="add mod">
          <ac:chgData name="Luis Aguilar Gallardo" userId="97d831b4-3cdc-4fa3-910a-51927f1f7e9b" providerId="ADAL" clId="{BEADECF8-1CE2-49D4-8298-5289AF117119}" dt="2023-03-20T02:40:26.442" v="169" actId="1076"/>
          <ac:picMkLst>
            <pc:docMk/>
            <pc:sldMk cId="3035188161" sldId="320"/>
            <ac:picMk id="3074" creationId="{98C50BDE-9866-21C1-0E33-23BB5893FD31}"/>
          </ac:picMkLst>
        </pc:picChg>
        <pc:picChg chg="add mod">
          <ac:chgData name="Luis Aguilar Gallardo" userId="97d831b4-3cdc-4fa3-910a-51927f1f7e9b" providerId="ADAL" clId="{BEADECF8-1CE2-49D4-8298-5289AF117119}" dt="2023-03-20T02:40:41.864" v="174" actId="14100"/>
          <ac:picMkLst>
            <pc:docMk/>
            <pc:sldMk cId="3035188161" sldId="320"/>
            <ac:picMk id="3075" creationId="{F25B7F74-D849-B4CF-DAA4-7482552EF51B}"/>
          </ac:picMkLst>
        </pc:picChg>
      </pc:sldChg>
      <pc:sldChg chg="modSp mod">
        <pc:chgData name="Luis Aguilar Gallardo" userId="97d831b4-3cdc-4fa3-910a-51927f1f7e9b" providerId="ADAL" clId="{BEADECF8-1CE2-49D4-8298-5289AF117119}" dt="2023-03-20T02:40:53.931" v="175" actId="113"/>
        <pc:sldMkLst>
          <pc:docMk/>
          <pc:sldMk cId="1040741583" sldId="322"/>
        </pc:sldMkLst>
        <pc:graphicFrameChg chg="modGraphic">
          <ac:chgData name="Luis Aguilar Gallardo" userId="97d831b4-3cdc-4fa3-910a-51927f1f7e9b" providerId="ADAL" clId="{BEADECF8-1CE2-49D4-8298-5289AF117119}" dt="2023-03-20T02:40:53.931" v="175" actId="113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modSp mod">
        <pc:chgData name="Luis Aguilar Gallardo" userId="97d831b4-3cdc-4fa3-910a-51927f1f7e9b" providerId="ADAL" clId="{BEADECF8-1CE2-49D4-8298-5289AF117119}" dt="2023-03-20T02:43:37.075" v="178" actId="1076"/>
        <pc:sldMkLst>
          <pc:docMk/>
          <pc:sldMk cId="1632259466" sldId="331"/>
        </pc:sldMkLst>
        <pc:graphicFrameChg chg="mod">
          <ac:chgData name="Luis Aguilar Gallardo" userId="97d831b4-3cdc-4fa3-910a-51927f1f7e9b" providerId="ADAL" clId="{BEADECF8-1CE2-49D4-8298-5289AF117119}" dt="2023-03-20T02:43:37.075" v="178" actId="1076"/>
          <ac:graphicFrameMkLst>
            <pc:docMk/>
            <pc:sldMk cId="1632259466" sldId="331"/>
            <ac:graphicFrameMk id="2" creationId="{E7736B95-4D1B-D891-08F1-07EAEF151E39}"/>
          </ac:graphicFrameMkLst>
        </pc:graphicFrameChg>
      </pc:sldChg>
      <pc:sldChg chg="modSp">
        <pc:chgData name="Luis Aguilar Gallardo" userId="97d831b4-3cdc-4fa3-910a-51927f1f7e9b" providerId="ADAL" clId="{BEADECF8-1CE2-49D4-8298-5289AF117119}" dt="2023-03-20T02:31:59.002" v="154" actId="20577"/>
        <pc:sldMkLst>
          <pc:docMk/>
          <pc:sldMk cId="3540636833" sldId="335"/>
        </pc:sldMkLst>
        <pc:graphicFrameChg chg="mod">
          <ac:chgData name="Luis Aguilar Gallardo" userId="97d831b4-3cdc-4fa3-910a-51927f1f7e9b" providerId="ADAL" clId="{BEADECF8-1CE2-49D4-8298-5289AF117119}" dt="2023-03-20T02:31:59.002" v="154" actId="20577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mod setBg">
        <pc:chgData name="Luis Aguilar Gallardo" userId="97d831b4-3cdc-4fa3-910a-51927f1f7e9b" providerId="ADAL" clId="{BEADECF8-1CE2-49D4-8298-5289AF117119}" dt="2023-03-20T03:28:30.628" v="214" actId="27614"/>
        <pc:sldMkLst>
          <pc:docMk/>
          <pc:sldMk cId="960196583" sldId="339"/>
        </pc:sldMkLst>
        <pc:spChg chg="del">
          <ac:chgData name="Luis Aguilar Gallardo" userId="97d831b4-3cdc-4fa3-910a-51927f1f7e9b" providerId="ADAL" clId="{BEADECF8-1CE2-49D4-8298-5289AF117119}" dt="2023-03-20T02:59:20.723" v="182" actId="478"/>
          <ac:spMkLst>
            <pc:docMk/>
            <pc:sldMk cId="960196583" sldId="339"/>
            <ac:spMk id="6" creationId="{7665E8DE-BD1E-F268-EC1D-B22DCD27F70F}"/>
          </ac:spMkLst>
        </pc:spChg>
        <pc:spChg chg="mod ord">
          <ac:chgData name="Luis Aguilar Gallardo" userId="97d831b4-3cdc-4fa3-910a-51927f1f7e9b" providerId="ADAL" clId="{BEADECF8-1CE2-49D4-8298-5289AF117119}" dt="2023-03-20T03:28:25.192" v="210" actId="26606"/>
          <ac:spMkLst>
            <pc:docMk/>
            <pc:sldMk cId="960196583" sldId="339"/>
            <ac:spMk id="13" creationId="{00000000-0000-0000-0000-000000000000}"/>
          </ac:spMkLst>
        </pc:spChg>
        <pc:spChg chg="add del">
          <ac:chgData name="Luis Aguilar Gallardo" userId="97d831b4-3cdc-4fa3-910a-51927f1f7e9b" providerId="ADAL" clId="{BEADECF8-1CE2-49D4-8298-5289AF117119}" dt="2023-03-20T03:28:08.423" v="195" actId="26606"/>
          <ac:spMkLst>
            <pc:docMk/>
            <pc:sldMk cId="960196583" sldId="339"/>
            <ac:spMk id="18" creationId="{27BDFED6-6E33-4606-AFE2-886ADB1C018E}"/>
          </ac:spMkLst>
        </pc:spChg>
        <pc:spChg chg="add del">
          <ac:chgData name="Luis Aguilar Gallardo" userId="97d831b4-3cdc-4fa3-910a-51927f1f7e9b" providerId="ADAL" clId="{BEADECF8-1CE2-49D4-8298-5289AF117119}" dt="2023-03-20T03:28:08.423" v="195" actId="26606"/>
          <ac:spMkLst>
            <pc:docMk/>
            <pc:sldMk cId="960196583" sldId="339"/>
            <ac:spMk id="20" creationId="{890DEF05-784E-4B61-89E4-04C4ECF4E5A0}"/>
          </ac:spMkLst>
        </pc:spChg>
        <pc:spChg chg="add del">
          <ac:chgData name="Luis Aguilar Gallardo" userId="97d831b4-3cdc-4fa3-910a-51927f1f7e9b" providerId="ADAL" clId="{BEADECF8-1CE2-49D4-8298-5289AF117119}" dt="2023-03-20T03:28:10.129" v="197" actId="26606"/>
          <ac:spMkLst>
            <pc:docMk/>
            <pc:sldMk cId="960196583" sldId="339"/>
            <ac:spMk id="24" creationId="{99ED5833-B85B-4103-8A3B-CAB0308E6C15}"/>
          </ac:spMkLst>
        </pc:spChg>
        <pc:spChg chg="add del">
          <ac:chgData name="Luis Aguilar Gallardo" userId="97d831b4-3cdc-4fa3-910a-51927f1f7e9b" providerId="ADAL" clId="{BEADECF8-1CE2-49D4-8298-5289AF117119}" dt="2023-03-20T03:28:17.802" v="205" actId="26606"/>
          <ac:spMkLst>
            <pc:docMk/>
            <pc:sldMk cId="960196583" sldId="339"/>
            <ac:spMk id="25" creationId="{B81933D1-5615-42C7-9C0B-4EB7105CCE2D}"/>
          </ac:spMkLst>
        </pc:spChg>
        <pc:spChg chg="add del">
          <ac:chgData name="Luis Aguilar Gallardo" userId="97d831b4-3cdc-4fa3-910a-51927f1f7e9b" providerId="ADAL" clId="{BEADECF8-1CE2-49D4-8298-5289AF117119}" dt="2023-03-20T03:28:11.466" v="199" actId="26606"/>
          <ac:spMkLst>
            <pc:docMk/>
            <pc:sldMk cId="960196583" sldId="339"/>
            <ac:spMk id="26" creationId="{FB5B0058-AF13-4859-B429-4EDDE2A26F7F}"/>
          </ac:spMkLst>
        </pc:spChg>
        <pc:spChg chg="add del">
          <ac:chgData name="Luis Aguilar Gallardo" userId="97d831b4-3cdc-4fa3-910a-51927f1f7e9b" providerId="ADAL" clId="{BEADECF8-1CE2-49D4-8298-5289AF117119}" dt="2023-03-20T03:28:11.466" v="199" actId="26606"/>
          <ac:spMkLst>
            <pc:docMk/>
            <pc:sldMk cId="960196583" sldId="339"/>
            <ac:spMk id="27" creationId="{EF36B2BE-65F4-46E3-AFDD-A9AE9E885071}"/>
          </ac:spMkLst>
        </pc:spChg>
        <pc:spChg chg="add del">
          <ac:chgData name="Luis Aguilar Gallardo" userId="97d831b4-3cdc-4fa3-910a-51927f1f7e9b" providerId="ADAL" clId="{BEADECF8-1CE2-49D4-8298-5289AF117119}" dt="2023-03-20T03:28:11.466" v="199" actId="26606"/>
          <ac:spMkLst>
            <pc:docMk/>
            <pc:sldMk cId="960196583" sldId="339"/>
            <ac:spMk id="28" creationId="{D84C2E9E-0B5D-4B5F-9A1F-70EBDCE39034}"/>
          </ac:spMkLst>
        </pc:spChg>
        <pc:spChg chg="add del">
          <ac:chgData name="Luis Aguilar Gallardo" userId="97d831b4-3cdc-4fa3-910a-51927f1f7e9b" providerId="ADAL" clId="{BEADECF8-1CE2-49D4-8298-5289AF117119}" dt="2023-03-20T03:28:17.802" v="205" actId="26606"/>
          <ac:spMkLst>
            <pc:docMk/>
            <pc:sldMk cId="960196583" sldId="339"/>
            <ac:spMk id="29" creationId="{19C9EAEA-39D0-4B0E-A0EB-51E7B26740B1}"/>
          </ac:spMkLst>
        </pc:spChg>
        <pc:spChg chg="add del">
          <ac:chgData name="Luis Aguilar Gallardo" userId="97d831b4-3cdc-4fa3-910a-51927f1f7e9b" providerId="ADAL" clId="{BEADECF8-1CE2-49D4-8298-5289AF117119}" dt="2023-03-20T03:28:14.361" v="201" actId="26606"/>
          <ac:spMkLst>
            <pc:docMk/>
            <pc:sldMk cId="960196583" sldId="339"/>
            <ac:spMk id="30" creationId="{A93898FF-D987-4B0E-BFB4-85F5EB356D4D}"/>
          </ac:spMkLst>
        </pc:spChg>
        <pc:spChg chg="add del">
          <ac:chgData name="Luis Aguilar Gallardo" userId="97d831b4-3cdc-4fa3-910a-51927f1f7e9b" providerId="ADAL" clId="{BEADECF8-1CE2-49D4-8298-5289AF117119}" dt="2023-03-20T03:28:14.361" v="201" actId="26606"/>
          <ac:spMkLst>
            <pc:docMk/>
            <pc:sldMk cId="960196583" sldId="339"/>
            <ac:spMk id="31" creationId="{C31A4873-64D0-418B-BA9D-D99C52A5FB8A}"/>
          </ac:spMkLst>
        </pc:spChg>
        <pc:spChg chg="add del">
          <ac:chgData name="Luis Aguilar Gallardo" userId="97d831b4-3cdc-4fa3-910a-51927f1f7e9b" providerId="ADAL" clId="{BEADECF8-1CE2-49D4-8298-5289AF117119}" dt="2023-03-20T03:28:14.361" v="201" actId="26606"/>
          <ac:spMkLst>
            <pc:docMk/>
            <pc:sldMk cId="960196583" sldId="339"/>
            <ac:spMk id="33" creationId="{A737E5B8-8F31-4942-B159-B213C4D6D830}"/>
          </ac:spMkLst>
        </pc:spChg>
        <pc:spChg chg="add del">
          <ac:chgData name="Luis Aguilar Gallardo" userId="97d831b4-3cdc-4fa3-910a-51927f1f7e9b" providerId="ADAL" clId="{BEADECF8-1CE2-49D4-8298-5289AF117119}" dt="2023-03-20T03:28:14.361" v="201" actId="26606"/>
          <ac:spMkLst>
            <pc:docMk/>
            <pc:sldMk cId="960196583" sldId="339"/>
            <ac:spMk id="34" creationId="{42A4FC2C-047E-45A5-965D-8E1E3BF09BC6}"/>
          </ac:spMkLst>
        </pc:spChg>
        <pc:spChg chg="add del">
          <ac:chgData name="Luis Aguilar Gallardo" userId="97d831b4-3cdc-4fa3-910a-51927f1f7e9b" providerId="ADAL" clId="{BEADECF8-1CE2-49D4-8298-5289AF117119}" dt="2023-03-20T03:28:14.361" v="201" actId="26606"/>
          <ac:spMkLst>
            <pc:docMk/>
            <pc:sldMk cId="960196583" sldId="339"/>
            <ac:spMk id="35" creationId="{D12128B6-ED88-4712-866F-66C86EE34618}"/>
          </ac:spMkLst>
        </pc:spChg>
        <pc:spChg chg="add del">
          <ac:chgData name="Luis Aguilar Gallardo" userId="97d831b4-3cdc-4fa3-910a-51927f1f7e9b" providerId="ADAL" clId="{BEADECF8-1CE2-49D4-8298-5289AF117119}" dt="2023-03-20T03:28:15.910" v="203" actId="26606"/>
          <ac:spMkLst>
            <pc:docMk/>
            <pc:sldMk cId="960196583" sldId="339"/>
            <ac:spMk id="37" creationId="{D55CA618-78A6-47F6-B865-E9315164FB49}"/>
          </ac:spMkLst>
        </pc:spChg>
        <pc:spChg chg="add del">
          <ac:chgData name="Luis Aguilar Gallardo" userId="97d831b4-3cdc-4fa3-910a-51927f1f7e9b" providerId="ADAL" clId="{BEADECF8-1CE2-49D4-8298-5289AF117119}" dt="2023-03-20T03:28:15.910" v="203" actId="26606"/>
          <ac:spMkLst>
            <pc:docMk/>
            <pc:sldMk cId="960196583" sldId="339"/>
            <ac:spMk id="40" creationId="{8ED94938-268E-4C0A-A08A-B3980C78BAEB}"/>
          </ac:spMkLst>
        </pc:spChg>
        <pc:spChg chg="add del">
          <ac:chgData name="Luis Aguilar Gallardo" userId="97d831b4-3cdc-4fa3-910a-51927f1f7e9b" providerId="ADAL" clId="{BEADECF8-1CE2-49D4-8298-5289AF117119}" dt="2023-03-20T03:28:17.802" v="205" actId="26606"/>
          <ac:spMkLst>
            <pc:docMk/>
            <pc:sldMk cId="960196583" sldId="339"/>
            <ac:spMk id="42" creationId="{E18F6E8B-15ED-43C7-94BA-91549A651C73}"/>
          </ac:spMkLst>
        </pc:spChg>
        <pc:spChg chg="add del">
          <ac:chgData name="Luis Aguilar Gallardo" userId="97d831b4-3cdc-4fa3-910a-51927f1f7e9b" providerId="ADAL" clId="{BEADECF8-1CE2-49D4-8298-5289AF117119}" dt="2023-03-20T03:28:17.802" v="205" actId="26606"/>
          <ac:spMkLst>
            <pc:docMk/>
            <pc:sldMk cId="960196583" sldId="339"/>
            <ac:spMk id="45" creationId="{B089A89A-1E9C-4761-9DFF-53C275FBF870}"/>
          </ac:spMkLst>
        </pc:spChg>
        <pc:spChg chg="add del">
          <ac:chgData name="Luis Aguilar Gallardo" userId="97d831b4-3cdc-4fa3-910a-51927f1f7e9b" providerId="ADAL" clId="{BEADECF8-1CE2-49D4-8298-5289AF117119}" dt="2023-03-20T03:28:21.397" v="207" actId="26606"/>
          <ac:spMkLst>
            <pc:docMk/>
            <pc:sldMk cId="960196583" sldId="339"/>
            <ac:spMk id="47" creationId="{88263A24-0C1F-4677-B43C-4AE14E276B27}"/>
          </ac:spMkLst>
        </pc:spChg>
        <pc:spChg chg="add del">
          <ac:chgData name="Luis Aguilar Gallardo" userId="97d831b4-3cdc-4fa3-910a-51927f1f7e9b" providerId="ADAL" clId="{BEADECF8-1CE2-49D4-8298-5289AF117119}" dt="2023-03-20T03:28:21.397" v="207" actId="26606"/>
          <ac:spMkLst>
            <pc:docMk/>
            <pc:sldMk cId="960196583" sldId="339"/>
            <ac:spMk id="48" creationId="{0ADDB668-2CA4-4D2B-9C34-3487CA330BA8}"/>
          </ac:spMkLst>
        </pc:spChg>
        <pc:spChg chg="add del">
          <ac:chgData name="Luis Aguilar Gallardo" userId="97d831b4-3cdc-4fa3-910a-51927f1f7e9b" providerId="ADAL" clId="{BEADECF8-1CE2-49D4-8298-5289AF117119}" dt="2023-03-20T03:28:21.397" v="207" actId="26606"/>
          <ac:spMkLst>
            <pc:docMk/>
            <pc:sldMk cId="960196583" sldId="339"/>
            <ac:spMk id="49" creationId="{2568BC19-F052-4108-93E1-6A3D1DEC072F}"/>
          </ac:spMkLst>
        </pc:spChg>
        <pc:spChg chg="add del">
          <ac:chgData name="Luis Aguilar Gallardo" userId="97d831b4-3cdc-4fa3-910a-51927f1f7e9b" providerId="ADAL" clId="{BEADECF8-1CE2-49D4-8298-5289AF117119}" dt="2023-03-20T03:28:21.397" v="207" actId="26606"/>
          <ac:spMkLst>
            <pc:docMk/>
            <pc:sldMk cId="960196583" sldId="339"/>
            <ac:spMk id="50" creationId="{D5FD337D-4D6B-4C8B-B6F5-121097E09881}"/>
          </ac:spMkLst>
        </pc:spChg>
        <pc:spChg chg="add del">
          <ac:chgData name="Luis Aguilar Gallardo" userId="97d831b4-3cdc-4fa3-910a-51927f1f7e9b" providerId="ADAL" clId="{BEADECF8-1CE2-49D4-8298-5289AF117119}" dt="2023-03-20T03:28:25.188" v="209" actId="26606"/>
          <ac:spMkLst>
            <pc:docMk/>
            <pc:sldMk cId="960196583" sldId="339"/>
            <ac:spMk id="52" creationId="{F0087D53-9295-4463-AAE4-D5C626046E9F}"/>
          </ac:spMkLst>
        </pc:spChg>
        <pc:spChg chg="add del">
          <ac:chgData name="Luis Aguilar Gallardo" userId="97d831b4-3cdc-4fa3-910a-51927f1f7e9b" providerId="ADAL" clId="{BEADECF8-1CE2-49D4-8298-5289AF117119}" dt="2023-03-20T03:28:25.188" v="209" actId="26606"/>
          <ac:spMkLst>
            <pc:docMk/>
            <pc:sldMk cId="960196583" sldId="339"/>
            <ac:spMk id="53" creationId="{D6A9C53F-5F90-40A5-8C85-5412D39C8C68}"/>
          </ac:spMkLst>
        </pc:spChg>
        <pc:spChg chg="add">
          <ac:chgData name="Luis Aguilar Gallardo" userId="97d831b4-3cdc-4fa3-910a-51927f1f7e9b" providerId="ADAL" clId="{BEADECF8-1CE2-49D4-8298-5289AF117119}" dt="2023-03-20T03:28:25.192" v="210" actId="26606"/>
          <ac:spMkLst>
            <pc:docMk/>
            <pc:sldMk cId="960196583" sldId="339"/>
            <ac:spMk id="55" creationId="{88263A24-0C1F-4677-B43C-4AE14E276B27}"/>
          </ac:spMkLst>
        </pc:spChg>
        <pc:spChg chg="add">
          <ac:chgData name="Luis Aguilar Gallardo" userId="97d831b4-3cdc-4fa3-910a-51927f1f7e9b" providerId="ADAL" clId="{BEADECF8-1CE2-49D4-8298-5289AF117119}" dt="2023-03-20T03:28:25.192" v="210" actId="26606"/>
          <ac:spMkLst>
            <pc:docMk/>
            <pc:sldMk cId="960196583" sldId="339"/>
            <ac:spMk id="56" creationId="{0ADDB668-2CA4-4D2B-9C34-3487CA330BA8}"/>
          </ac:spMkLst>
        </pc:spChg>
        <pc:spChg chg="add">
          <ac:chgData name="Luis Aguilar Gallardo" userId="97d831b4-3cdc-4fa3-910a-51927f1f7e9b" providerId="ADAL" clId="{BEADECF8-1CE2-49D4-8298-5289AF117119}" dt="2023-03-20T03:28:25.192" v="210" actId="26606"/>
          <ac:spMkLst>
            <pc:docMk/>
            <pc:sldMk cId="960196583" sldId="339"/>
            <ac:spMk id="57" creationId="{2568BC19-F052-4108-93E1-6A3D1DEC072F}"/>
          </ac:spMkLst>
        </pc:spChg>
        <pc:spChg chg="add">
          <ac:chgData name="Luis Aguilar Gallardo" userId="97d831b4-3cdc-4fa3-910a-51927f1f7e9b" providerId="ADAL" clId="{BEADECF8-1CE2-49D4-8298-5289AF117119}" dt="2023-03-20T03:28:25.192" v="210" actId="26606"/>
          <ac:spMkLst>
            <pc:docMk/>
            <pc:sldMk cId="960196583" sldId="339"/>
            <ac:spMk id="58" creationId="{D5FD337D-4D6B-4C8B-B6F5-121097E09881}"/>
          </ac:spMkLst>
        </pc:spChg>
        <pc:grpChg chg="add del">
          <ac:chgData name="Luis Aguilar Gallardo" userId="97d831b4-3cdc-4fa3-910a-51927f1f7e9b" providerId="ADAL" clId="{BEADECF8-1CE2-49D4-8298-5289AF117119}" dt="2023-03-20T03:28:15.910" v="203" actId="26606"/>
          <ac:grpSpMkLst>
            <pc:docMk/>
            <pc:sldMk cId="960196583" sldId="339"/>
            <ac:grpSpMk id="38" creationId="{B83D307E-DF68-43F8-97CE-0AAE950A7129}"/>
          </ac:grpSpMkLst>
        </pc:grpChg>
        <pc:grpChg chg="add del">
          <ac:chgData name="Luis Aguilar Gallardo" userId="97d831b4-3cdc-4fa3-910a-51927f1f7e9b" providerId="ADAL" clId="{BEADECF8-1CE2-49D4-8298-5289AF117119}" dt="2023-03-20T03:28:17.802" v="205" actId="26606"/>
          <ac:grpSpMkLst>
            <pc:docMk/>
            <pc:sldMk cId="960196583" sldId="339"/>
            <ac:grpSpMk id="43" creationId="{032D8612-31EB-44CF-A1D0-14FD4C705424}"/>
          </ac:grpSpMkLst>
        </pc:grpChg>
        <pc:graphicFrameChg chg="del">
          <ac:chgData name="Luis Aguilar Gallardo" userId="97d831b4-3cdc-4fa3-910a-51927f1f7e9b" providerId="ADAL" clId="{BEADECF8-1CE2-49D4-8298-5289AF117119}" dt="2023-03-20T02:59:21.938" v="183" actId="478"/>
          <ac:graphicFrameMkLst>
            <pc:docMk/>
            <pc:sldMk cId="960196583" sldId="339"/>
            <ac:graphicFrameMk id="2" creationId="{137E5C95-5810-E1FB-57F9-4B8438912747}"/>
          </ac:graphicFrameMkLst>
        </pc:graphicFrameChg>
        <pc:picChg chg="add mod ord">
          <ac:chgData name="Luis Aguilar Gallardo" userId="97d831b4-3cdc-4fa3-910a-51927f1f7e9b" providerId="ADAL" clId="{BEADECF8-1CE2-49D4-8298-5289AF117119}" dt="2023-03-20T03:28:30.627" v="213" actId="27614"/>
          <ac:picMkLst>
            <pc:docMk/>
            <pc:sldMk cId="960196583" sldId="339"/>
            <ac:picMk id="4" creationId="{352E4DF4-8443-2A58-2F42-CB9BEF15C397}"/>
          </ac:picMkLst>
        </pc:picChg>
        <pc:picChg chg="del mod">
          <ac:chgData name="Luis Aguilar Gallardo" userId="97d831b4-3cdc-4fa3-910a-51927f1f7e9b" providerId="ADAL" clId="{BEADECF8-1CE2-49D4-8298-5289AF117119}" dt="2023-03-20T02:59:27.308" v="188" actId="478"/>
          <ac:picMkLst>
            <pc:docMk/>
            <pc:sldMk cId="960196583" sldId="339"/>
            <ac:picMk id="5" creationId="{EBB5A486-CB0F-1C25-C893-DC2802E3F8ED}"/>
          </ac:picMkLst>
        </pc:picChg>
        <pc:picChg chg="add mod ord">
          <ac:chgData name="Luis Aguilar Gallardo" userId="97d831b4-3cdc-4fa3-910a-51927f1f7e9b" providerId="ADAL" clId="{BEADECF8-1CE2-49D4-8298-5289AF117119}" dt="2023-03-20T03:28:30.626" v="212" actId="27614"/>
          <ac:picMkLst>
            <pc:docMk/>
            <pc:sldMk cId="960196583" sldId="339"/>
            <ac:picMk id="8" creationId="{530DE8D4-4EB4-0E06-160E-398DC6547799}"/>
          </ac:picMkLst>
        </pc:picChg>
        <pc:picChg chg="mod ord">
          <ac:chgData name="Luis Aguilar Gallardo" userId="97d831b4-3cdc-4fa3-910a-51927f1f7e9b" providerId="ADAL" clId="{BEADECF8-1CE2-49D4-8298-5289AF117119}" dt="2023-03-20T03:28:30.518" v="211" actId="27614"/>
          <ac:picMkLst>
            <pc:docMk/>
            <pc:sldMk cId="960196583" sldId="339"/>
            <ac:picMk id="11" creationId="{326FB586-2F32-CC46-878F-CD54E44A0567}"/>
          </ac:picMkLst>
        </pc:picChg>
        <pc:picChg chg="mod ord">
          <ac:chgData name="Luis Aguilar Gallardo" userId="97d831b4-3cdc-4fa3-910a-51927f1f7e9b" providerId="ADAL" clId="{BEADECF8-1CE2-49D4-8298-5289AF117119}" dt="2023-03-20T03:28:30.628" v="214" actId="27614"/>
          <ac:picMkLst>
            <pc:docMk/>
            <pc:sldMk cId="960196583" sldId="339"/>
            <ac:picMk id="12" creationId="{00000000-0000-0000-0000-000000000000}"/>
          </ac:picMkLst>
        </pc:picChg>
        <pc:picChg chg="add del">
          <ac:chgData name="Luis Aguilar Gallardo" userId="97d831b4-3cdc-4fa3-910a-51927f1f7e9b" providerId="ADAL" clId="{BEADECF8-1CE2-49D4-8298-5289AF117119}" dt="2023-03-20T03:28:14.361" v="201" actId="26606"/>
          <ac:picMkLst>
            <pc:docMk/>
            <pc:sldMk cId="960196583" sldId="339"/>
            <ac:picMk id="32" creationId="{5516C1EB-8D62-4BF0-92B5-02E6AE43B1F3}"/>
          </ac:picMkLst>
        </pc:picChg>
        <pc:cxnChg chg="add del">
          <ac:chgData name="Luis Aguilar Gallardo" userId="97d831b4-3cdc-4fa3-910a-51927f1f7e9b" providerId="ADAL" clId="{BEADECF8-1CE2-49D4-8298-5289AF117119}" dt="2023-03-20T03:28:08.423" v="195" actId="26606"/>
          <ac:cxnSpMkLst>
            <pc:docMk/>
            <pc:sldMk cId="960196583" sldId="339"/>
            <ac:cxnSpMk id="22" creationId="{C41BAEC7-F7B0-4224-8B18-8F74B7D87F0B}"/>
          </ac:cxnSpMkLst>
        </pc:cxnChg>
      </pc:sldChg>
      <pc:sldChg chg="addSp delSp modSp">
        <pc:chgData name="Luis Aguilar Gallardo" userId="97d831b4-3cdc-4fa3-910a-51927f1f7e9b" providerId="ADAL" clId="{BEADECF8-1CE2-49D4-8298-5289AF117119}" dt="2023-03-20T02:40:15.541" v="166" actId="1076"/>
        <pc:sldMkLst>
          <pc:docMk/>
          <pc:sldMk cId="4020704660" sldId="341"/>
        </pc:sldMkLst>
        <pc:picChg chg="add mod">
          <ac:chgData name="Luis Aguilar Gallardo" userId="97d831b4-3cdc-4fa3-910a-51927f1f7e9b" providerId="ADAL" clId="{BEADECF8-1CE2-49D4-8298-5289AF117119}" dt="2023-03-20T02:40:15.541" v="166" actId="1076"/>
          <ac:picMkLst>
            <pc:docMk/>
            <pc:sldMk cId="4020704660" sldId="341"/>
            <ac:picMk id="2050" creationId="{303EED49-B231-37FB-3EA1-BA6667EA0BE7}"/>
          </ac:picMkLst>
        </pc:picChg>
        <pc:picChg chg="del">
          <ac:chgData name="Luis Aguilar Gallardo" userId="97d831b4-3cdc-4fa3-910a-51927f1f7e9b" providerId="ADAL" clId="{BEADECF8-1CE2-49D4-8298-5289AF117119}" dt="2023-03-20T02:39:53.130" v="160" actId="478"/>
          <ac:picMkLst>
            <pc:docMk/>
            <pc:sldMk cId="4020704660" sldId="341"/>
            <ac:picMk id="3074" creationId="{0BFEC14C-818A-E747-A717-59815D863068}"/>
          </ac:picMkLst>
        </pc:picChg>
      </pc:sldChg>
      <pc:sldChg chg="addSp delSp modSp">
        <pc:chgData name="Luis Aguilar Gallardo" userId="97d831b4-3cdc-4fa3-910a-51927f1f7e9b" providerId="ADAL" clId="{BEADECF8-1CE2-49D4-8298-5289AF117119}" dt="2023-03-20T02:39:50.776" v="159" actId="1076"/>
        <pc:sldMkLst>
          <pc:docMk/>
          <pc:sldMk cId="3180653877" sldId="344"/>
        </pc:sldMkLst>
        <pc:picChg chg="add mod">
          <ac:chgData name="Luis Aguilar Gallardo" userId="97d831b4-3cdc-4fa3-910a-51927f1f7e9b" providerId="ADAL" clId="{BEADECF8-1CE2-49D4-8298-5289AF117119}" dt="2023-03-20T02:39:50.776" v="159" actId="1076"/>
          <ac:picMkLst>
            <pc:docMk/>
            <pc:sldMk cId="3180653877" sldId="344"/>
            <ac:picMk id="1026" creationId="{54F20FB1-3483-A621-4C9E-2153E1CE81C4}"/>
          </ac:picMkLst>
        </pc:picChg>
        <pc:picChg chg="del">
          <ac:chgData name="Luis Aguilar Gallardo" userId="97d831b4-3cdc-4fa3-910a-51927f1f7e9b" providerId="ADAL" clId="{BEADECF8-1CE2-49D4-8298-5289AF117119}" dt="2023-03-20T02:39:41.798" v="155" actId="478"/>
          <ac:picMkLst>
            <pc:docMk/>
            <pc:sldMk cId="3180653877" sldId="344"/>
            <ac:picMk id="5122" creationId="{584A00E3-2E1B-111D-DC0E-B64A7BA6C269}"/>
          </ac:picMkLst>
        </pc:picChg>
      </pc:sldChg>
      <pc:sldChg chg="delSp modSp mod">
        <pc:chgData name="Luis Aguilar Gallardo" userId="97d831b4-3cdc-4fa3-910a-51927f1f7e9b" providerId="ADAL" clId="{BEADECF8-1CE2-49D4-8298-5289AF117119}" dt="2023-03-20T02:58:36.478" v="181" actId="14100"/>
        <pc:sldMkLst>
          <pc:docMk/>
          <pc:sldMk cId="10169715" sldId="345"/>
        </pc:sldMkLst>
        <pc:spChg chg="mod">
          <ac:chgData name="Luis Aguilar Gallardo" userId="97d831b4-3cdc-4fa3-910a-51927f1f7e9b" providerId="ADAL" clId="{BEADECF8-1CE2-49D4-8298-5289AF117119}" dt="2023-03-20T02:58:36.478" v="181" actId="14100"/>
          <ac:spMkLst>
            <pc:docMk/>
            <pc:sldMk cId="10169715" sldId="345"/>
            <ac:spMk id="3" creationId="{C6C07BA8-9712-CC65-FC2C-FAE202DCE07F}"/>
          </ac:spMkLst>
        </pc:spChg>
        <pc:graphicFrameChg chg="del">
          <ac:chgData name="Luis Aguilar Gallardo" userId="97d831b4-3cdc-4fa3-910a-51927f1f7e9b" providerId="ADAL" clId="{BEADECF8-1CE2-49D4-8298-5289AF117119}" dt="2023-03-20T02:58:31.457" v="179" actId="478"/>
          <ac:graphicFrameMkLst>
            <pc:docMk/>
            <pc:sldMk cId="10169715" sldId="345"/>
            <ac:graphicFrameMk id="4" creationId="{FB07F959-25AF-DF11-33BC-C05FC441FA7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E8D3ED19-42CE-44B6-B28C-A07513CF0FD7}">
      <dgm:prSet phldrT="[Texto]"/>
      <dgm:spPr/>
      <dgm:t>
        <a:bodyPr/>
        <a:lstStyle/>
        <a:p>
          <a:r>
            <a:rPr lang="es-MX" b="1" dirty="0"/>
            <a:t>Auditoría interna a la Facultad</a:t>
          </a:r>
          <a:endParaRPr lang="es-CL" b="1" dirty="0"/>
        </a:p>
      </dgm:t>
    </dgm:pt>
    <dgm:pt modelId="{2DD0F48A-1A49-4BE3-BC6B-2716955AEE44}" type="parTrans" cxnId="{BE0E5D7D-F9F4-448B-B753-1AA880F625B0}">
      <dgm:prSet/>
      <dgm:spPr/>
      <dgm:t>
        <a:bodyPr/>
        <a:lstStyle/>
        <a:p>
          <a:endParaRPr lang="es-CL"/>
        </a:p>
      </dgm:t>
    </dgm:pt>
    <dgm:pt modelId="{733BAB21-4B7F-44B3-ACD4-886AF6237699}" type="sibTrans" cxnId="{BE0E5D7D-F9F4-448B-B753-1AA880F625B0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7A9A4B58-7221-4788-BE01-CE9EA1DDF094}">
      <dgm:prSet phldrT="[Texto]"/>
      <dgm:spPr/>
      <dgm:t>
        <a:bodyPr/>
        <a:lstStyle/>
        <a:p>
          <a:r>
            <a:rPr lang="es-MX" b="1" dirty="0"/>
            <a:t>Consolidación y preparación para certificación de la implantación en 2024</a:t>
          </a:r>
          <a:endParaRPr lang="es-CL" b="1" dirty="0"/>
        </a:p>
      </dgm:t>
    </dgm:pt>
    <dgm:pt modelId="{5094DFC4-F2CB-4C2A-ADE7-89E230DD7C92}" type="parTrans" cxnId="{23C8DD7D-F753-40D0-99D1-42EE8A018133}">
      <dgm:prSet/>
      <dgm:spPr/>
      <dgm:t>
        <a:bodyPr/>
        <a:lstStyle/>
        <a:p>
          <a:endParaRPr lang="es-CL"/>
        </a:p>
      </dgm:t>
    </dgm:pt>
    <dgm:pt modelId="{474C965C-2562-4093-BC0B-E006D2B9A4C1}" type="sibTrans" cxnId="{23C8DD7D-F753-40D0-99D1-42EE8A018133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 custLinFactNeighborX="-2025" custLinFactNeighborY="-3796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31AD4E41-6E0E-4D66-A42A-79D38AC6DB5A}" type="presOf" srcId="{E8D3ED19-42CE-44B6-B28C-A07513CF0FD7}" destId="{1B3CA292-781C-4533-BAC7-AD7CC0E19FAE}" srcOrd="0" destOrd="0" presId="urn:microsoft.com/office/officeart/2005/8/layout/list1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BE0E5D7D-F9F4-448B-B753-1AA880F625B0}" srcId="{E3069249-B29E-45CA-83D5-91A0370781E8}" destId="{E8D3ED19-42CE-44B6-B28C-A07513CF0FD7}" srcOrd="0" destOrd="0" parTransId="{2DD0F48A-1A49-4BE3-BC6B-2716955AEE44}" sibTransId="{733BAB21-4B7F-44B3-ACD4-886AF6237699}"/>
    <dgm:cxn modelId="{23C8DD7D-F753-40D0-99D1-42EE8A018133}" srcId="{A0DEAEC7-7826-421B-8B4F-627979DB3717}" destId="{7A9A4B58-7221-4788-BE01-CE9EA1DDF094}" srcOrd="1" destOrd="0" parTransId="{5094DFC4-F2CB-4C2A-ADE7-89E230DD7C92}" sibTransId="{474C965C-2562-4093-BC0B-E006D2B9A4C1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BC75F1D3-6C85-4D5E-9B23-FD35D21234D2}" type="presOf" srcId="{7A9A4B58-7221-4788-BE01-CE9EA1DDF094}" destId="{AE81325F-B1E7-47C8-950C-F40AD79046E7}" srcOrd="0" destOrd="1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/>
            <a:t>Realización de Jornada / Taller por cada Facultad donde se elabore un FODA en torno al SAIC, incluyendo la identificación de fortalezas, debilidades, amenazas, oportunidades y riesgos.</a:t>
          </a:r>
          <a:endParaRPr lang="es-CL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/>
            <a:t>Realización de acciones de planes de mejora.</a:t>
          </a:r>
          <a:endParaRPr lang="es-CL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867329EF-05B4-4045-8120-A577FC48895B}">
      <dgm:prSet/>
      <dgm:spPr/>
      <dgm:t>
        <a:bodyPr/>
        <a:lstStyle/>
        <a:p>
          <a:r>
            <a:rPr lang="es-MX" dirty="0"/>
            <a:t>Encuestas, Planes de Mejora y Planes de Efectividad de la Experiencia Estudiantil.</a:t>
          </a:r>
          <a:endParaRPr lang="es-CL" dirty="0"/>
        </a:p>
      </dgm:t>
    </dgm:pt>
    <dgm:pt modelId="{0788695E-7549-4176-B112-E8262E39863C}" type="parTrans" cxnId="{22AE36A5-AC80-4B9B-85EB-120CB1029826}">
      <dgm:prSet/>
      <dgm:spPr/>
      <dgm:t>
        <a:bodyPr/>
        <a:lstStyle/>
        <a:p>
          <a:endParaRPr lang="es-CL"/>
        </a:p>
      </dgm:t>
    </dgm:pt>
    <dgm:pt modelId="{2A44E98F-BE59-445D-A892-47BA8AD00216}" type="sibTrans" cxnId="{22AE36A5-AC80-4B9B-85EB-120CB1029826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2C997B37-4FAB-46B2-B369-5E817695A1D9}" type="pres">
      <dgm:prSet presAssocID="{867329EF-05B4-4045-8120-A577FC48895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94A9852-853F-4E52-85F0-535619A327FF}" type="pres">
      <dgm:prSet presAssocID="{2A44E98F-BE59-445D-A892-47BA8AD00216}" presName="spacer" presStyleCnt="0"/>
      <dgm:spPr/>
    </dgm:pt>
    <dgm:pt modelId="{80AD036C-243C-46FB-BF0A-91C6CA6B0834}" type="pres">
      <dgm:prSet presAssocID="{2F825A91-472E-49F9-B309-42DCB8DD29D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A479136-6165-444A-A56E-F4B02E56D24B}" type="presOf" srcId="{867329EF-05B4-4045-8120-A577FC48895B}" destId="{2C997B37-4FAB-46B2-B369-5E817695A1D9}" srcOrd="0" destOrd="0" presId="urn:microsoft.com/office/officeart/2005/8/layout/vList2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4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22AE36A5-AC80-4B9B-85EB-120CB1029826}" srcId="{401F23C6-AE65-448A-8358-C39ADD49436B}" destId="{867329EF-05B4-4045-8120-A577FC48895B}" srcOrd="3" destOrd="0" parTransId="{0788695E-7549-4176-B112-E8262E39863C}" sibTransId="{2A44E98F-BE59-445D-A892-47BA8AD00216}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305251B7-B63D-4274-B985-C9FAF1847CA3}" type="presParOf" srcId="{C308DD28-FDDF-4EF0-B5A7-0714824AA8B0}" destId="{2C997B37-4FAB-46B2-B369-5E817695A1D9}" srcOrd="6" destOrd="0" presId="urn:microsoft.com/office/officeart/2005/8/layout/vList2"/>
    <dgm:cxn modelId="{4028A968-2D8E-4055-80BD-AACB3FDF7E0F}" type="presParOf" srcId="{C308DD28-FDDF-4EF0-B5A7-0714824AA8B0}" destId="{494A9852-853F-4E52-85F0-535619A327FF}" srcOrd="7" destOrd="0" presId="urn:microsoft.com/office/officeart/2005/8/layout/vList2"/>
    <dgm:cxn modelId="{8FCA09B6-8392-413A-92FB-2C10FF65956B}" type="presParOf" srcId="{C308DD28-FDDF-4EF0-B5A7-0714824AA8B0}" destId="{80AD036C-243C-46FB-BF0A-91C6CA6B083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351816"/>
          <a:ext cx="8853462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74904" rIns="687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Elaboración, aprobación y validación de la Política de Calidad y del SAIC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Certificación del Diseño del SAIC por ANECA</a:t>
          </a:r>
          <a:endParaRPr lang="es-CL" sz="1800" kern="1200" dirty="0"/>
        </a:p>
      </dsp:txBody>
      <dsp:txXfrm>
        <a:off x="0" y="351816"/>
        <a:ext cx="8853462" cy="1048950"/>
      </dsp:txXfrm>
    </dsp:sp>
    <dsp:sp modelId="{F703C396-96B4-4A90-9C31-073AA2167469}">
      <dsp:nvSpPr>
        <dsp:cNvPr id="0" name=""/>
        <dsp:cNvSpPr/>
      </dsp:nvSpPr>
      <dsp:spPr>
        <a:xfrm>
          <a:off x="442673" y="86136"/>
          <a:ext cx="6197423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2020</a:t>
          </a:r>
          <a:endParaRPr lang="es-CL" sz="1800" kern="1200" dirty="0"/>
        </a:p>
      </dsp:txBody>
      <dsp:txXfrm>
        <a:off x="468612" y="112075"/>
        <a:ext cx="6145545" cy="479482"/>
      </dsp:txXfrm>
    </dsp:sp>
    <dsp:sp modelId="{CA6C05DD-F1B0-4D98-8CAE-51C34352E536}">
      <dsp:nvSpPr>
        <dsp:cNvPr id="0" name=""/>
        <dsp:cNvSpPr/>
      </dsp:nvSpPr>
      <dsp:spPr>
        <a:xfrm>
          <a:off x="0" y="1763646"/>
          <a:ext cx="8853462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74904" rIns="687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Socialización de la Política y el SAIC a toda la comunidad académica y administrativa</a:t>
          </a:r>
          <a:endParaRPr lang="es-CL" sz="1800" kern="1200" dirty="0"/>
        </a:p>
      </dsp:txBody>
      <dsp:txXfrm>
        <a:off x="0" y="1763646"/>
        <a:ext cx="8853462" cy="1020600"/>
      </dsp:txXfrm>
    </dsp:sp>
    <dsp:sp modelId="{629AC0AA-50CE-44DF-AB70-EC184E9D4C94}">
      <dsp:nvSpPr>
        <dsp:cNvPr id="0" name=""/>
        <dsp:cNvSpPr/>
      </dsp:nvSpPr>
      <dsp:spPr>
        <a:xfrm>
          <a:off x="442673" y="1497966"/>
          <a:ext cx="6197423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2021</a:t>
          </a:r>
          <a:endParaRPr lang="es-CL" sz="1800" kern="1200" dirty="0"/>
        </a:p>
      </dsp:txBody>
      <dsp:txXfrm>
        <a:off x="468612" y="1523905"/>
        <a:ext cx="6145545" cy="479482"/>
      </dsp:txXfrm>
    </dsp:sp>
    <dsp:sp modelId="{1B3CA292-781C-4533-BAC7-AD7CC0E19FAE}">
      <dsp:nvSpPr>
        <dsp:cNvPr id="0" name=""/>
        <dsp:cNvSpPr/>
      </dsp:nvSpPr>
      <dsp:spPr>
        <a:xfrm>
          <a:off x="0" y="3147127"/>
          <a:ext cx="8853462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74904" rIns="687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Auditoría interna a la Facultad</a:t>
          </a:r>
          <a:endParaRPr lang="es-CL" sz="1800" b="1" kern="1200" dirty="0"/>
        </a:p>
      </dsp:txBody>
      <dsp:txXfrm>
        <a:off x="0" y="3147127"/>
        <a:ext cx="8853462" cy="765450"/>
      </dsp:txXfrm>
    </dsp:sp>
    <dsp:sp modelId="{2A662FBF-EE79-4E6D-9C4C-9647A3109AF2}">
      <dsp:nvSpPr>
        <dsp:cNvPr id="0" name=""/>
        <dsp:cNvSpPr/>
      </dsp:nvSpPr>
      <dsp:spPr>
        <a:xfrm>
          <a:off x="442673" y="2881446"/>
          <a:ext cx="6197423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2022</a:t>
          </a:r>
          <a:endParaRPr lang="es-CL" sz="1800" kern="1200" dirty="0"/>
        </a:p>
      </dsp:txBody>
      <dsp:txXfrm>
        <a:off x="468612" y="2907385"/>
        <a:ext cx="6145545" cy="479482"/>
      </dsp:txXfrm>
    </dsp:sp>
    <dsp:sp modelId="{AE81325F-B1E7-47C8-950C-F40AD79046E7}">
      <dsp:nvSpPr>
        <dsp:cNvPr id="0" name=""/>
        <dsp:cNvSpPr/>
      </dsp:nvSpPr>
      <dsp:spPr>
        <a:xfrm>
          <a:off x="0" y="4265371"/>
          <a:ext cx="8853462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74904" rIns="687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Elaboración y ejecución de las acciones de mejora definidas en la auditoría interna</a:t>
          </a:r>
          <a:endParaRPr lang="es-CL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Consolidación y preparación para certificación de la implantación en 2024</a:t>
          </a:r>
          <a:endParaRPr lang="es-CL" sz="1800" b="1" kern="1200" dirty="0"/>
        </a:p>
      </dsp:txBody>
      <dsp:txXfrm>
        <a:off x="0" y="4265371"/>
        <a:ext cx="8853462" cy="1304100"/>
      </dsp:txXfrm>
    </dsp:sp>
    <dsp:sp modelId="{FA8E5CD3-5767-48DF-B435-15BABA32EB45}">
      <dsp:nvSpPr>
        <dsp:cNvPr id="0" name=""/>
        <dsp:cNvSpPr/>
      </dsp:nvSpPr>
      <dsp:spPr>
        <a:xfrm>
          <a:off x="442673" y="4009777"/>
          <a:ext cx="6197423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2023</a:t>
          </a:r>
          <a:endParaRPr lang="es-CL" sz="1800" kern="1200" dirty="0"/>
        </a:p>
      </dsp:txBody>
      <dsp:txXfrm>
        <a:off x="468612" y="4035716"/>
        <a:ext cx="6145545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727809"/>
          <a:ext cx="8656238" cy="6762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Jornada / Taller por cada Facultad donde se elabore un FODA en torno al SAIC, incluyendo la identificación de fortalezas, debilidades, amenazas, oportunidades y riesgos.</a:t>
          </a:r>
          <a:endParaRPr lang="es-CL" sz="1700" kern="1200"/>
        </a:p>
      </dsp:txBody>
      <dsp:txXfrm>
        <a:off x="33012" y="760821"/>
        <a:ext cx="8590214" cy="610236"/>
      </dsp:txXfrm>
    </dsp:sp>
    <dsp:sp modelId="{41495404-0A8F-4C7E-B3B6-149887EB19D8}">
      <dsp:nvSpPr>
        <dsp:cNvPr id="0" name=""/>
        <dsp:cNvSpPr/>
      </dsp:nvSpPr>
      <dsp:spPr>
        <a:xfrm>
          <a:off x="0" y="1453029"/>
          <a:ext cx="8656238" cy="67626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auditorías internas y externas planificadas.</a:t>
          </a:r>
          <a:endParaRPr lang="es-CL" sz="1700" kern="1200"/>
        </a:p>
      </dsp:txBody>
      <dsp:txXfrm>
        <a:off x="33012" y="1486041"/>
        <a:ext cx="8590214" cy="610236"/>
      </dsp:txXfrm>
    </dsp:sp>
    <dsp:sp modelId="{2686AAF4-30BE-4B22-A4A1-0714D7F1822E}">
      <dsp:nvSpPr>
        <dsp:cNvPr id="0" name=""/>
        <dsp:cNvSpPr/>
      </dsp:nvSpPr>
      <dsp:spPr>
        <a:xfrm>
          <a:off x="0" y="2178249"/>
          <a:ext cx="8656238" cy="67626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acciones de planes de mejora.</a:t>
          </a:r>
          <a:endParaRPr lang="es-CL" sz="1700" kern="1200"/>
        </a:p>
      </dsp:txBody>
      <dsp:txXfrm>
        <a:off x="33012" y="2211261"/>
        <a:ext cx="8590214" cy="610236"/>
      </dsp:txXfrm>
    </dsp:sp>
    <dsp:sp modelId="{2C997B37-4FAB-46B2-B369-5E817695A1D9}">
      <dsp:nvSpPr>
        <dsp:cNvPr id="0" name=""/>
        <dsp:cNvSpPr/>
      </dsp:nvSpPr>
      <dsp:spPr>
        <a:xfrm>
          <a:off x="0" y="2903469"/>
          <a:ext cx="8656238" cy="67626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Encuestas, Planes de Mejora y Planes de Efectividad de la Experiencia Estudiantil.</a:t>
          </a:r>
          <a:endParaRPr lang="es-CL" sz="1700" kern="1200" dirty="0"/>
        </a:p>
      </dsp:txBody>
      <dsp:txXfrm>
        <a:off x="33012" y="2936481"/>
        <a:ext cx="8590214" cy="610236"/>
      </dsp:txXfrm>
    </dsp:sp>
    <dsp:sp modelId="{80AD036C-243C-46FB-BF0A-91C6CA6B0834}">
      <dsp:nvSpPr>
        <dsp:cNvPr id="0" name=""/>
        <dsp:cNvSpPr/>
      </dsp:nvSpPr>
      <dsp:spPr>
        <a:xfrm>
          <a:off x="0" y="3628689"/>
          <a:ext cx="8656238" cy="67626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Nuevo proceso Efectividad Institucional</a:t>
          </a:r>
          <a:endParaRPr lang="es-CL" sz="1700" kern="1200" dirty="0"/>
        </a:p>
      </dsp:txBody>
      <dsp:txXfrm>
        <a:off x="33012" y="3661701"/>
        <a:ext cx="8590214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2179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4976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20/03/2023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11/relationships/webextension" Target="../webextensions/webextension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0356" y="-1022763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896471" y="5404037"/>
            <a:ext cx="665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Facultad de Arquitectura, Arte, Diseño y Comunicación – Marzo 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Marzo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072690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6 (2/3)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FEN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15 (2 para evaluar eficacia)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0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FEN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31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3 fuera de plazo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FECS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Marzo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mplemento 3" title="Microsoft Power BI">
                <a:extLst>
                  <a:ext uri="{FF2B5EF4-FFF2-40B4-BE49-F238E27FC236}">
                    <a16:creationId xmlns:a16="http://schemas.microsoft.com/office/drawing/2014/main" id="{E8EAF372-CD14-A279-3381-BCC95F7880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1343954"/>
                  </p:ext>
                </p:extLst>
              </p:nvPr>
            </p:nvGraphicFramePr>
            <p:xfrm>
              <a:off x="0" y="957128"/>
              <a:ext cx="9048750" cy="584114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4" name="Complemento 3" title="Microsoft Power BI">
                <a:extLst>
                  <a:ext uri="{FF2B5EF4-FFF2-40B4-BE49-F238E27FC236}">
                    <a16:creationId xmlns:a16="http://schemas.microsoft.com/office/drawing/2014/main" id="{E8EAF372-CD14-A279-3381-BCC95F7880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57128"/>
                <a:ext cx="9048750" cy="58411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3190350"/>
              </p:ext>
            </p:extLst>
          </p:nvPr>
        </p:nvGraphicFramePr>
        <p:xfrm>
          <a:off x="125506" y="1389528"/>
          <a:ext cx="8656238" cy="5032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00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ASSESSMENT DEL APRENDIZAJE ESTUDIANTIL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1595718"/>
            <a:ext cx="8068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17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 1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4" y="1299658"/>
            <a:ext cx="8323012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51510" y="1400431"/>
            <a:ext cx="375132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latin typeface="+mj-lt"/>
                <a:ea typeface="+mj-ea"/>
                <a:cs typeface="+mj-cs"/>
              </a:rPr>
              <a:t>DESAFÍOS ACADÉMICOS EN LA FACULTAD</a:t>
            </a:r>
          </a:p>
        </p:txBody>
      </p:sp>
      <p:sp>
        <p:nvSpPr>
          <p:cNvPr id="57" name="Rectangle 2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088" y="1759280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2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56" y="2067835"/>
            <a:ext cx="1021458" cy="685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530DE8D4-4EB4-0E06-160E-398DC654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93" y="4261408"/>
            <a:ext cx="4073652" cy="1855326"/>
          </a:xfrm>
          <a:prstGeom prst="rect">
            <a:avLst/>
          </a:prstGeom>
        </p:spPr>
      </p:pic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352E4DF4-8443-2A58-2F42-CB9BEF15C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556" y="4573009"/>
            <a:ext cx="4073652" cy="1222096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 descr="Icono&#10;&#10;Descripción generada automáticament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65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0" y="148890"/>
            <a:ext cx="5970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</a:rPr>
              <a:t>Plan de Calidad 2023</a:t>
            </a:r>
            <a:endParaRPr lang="es-CL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mplemento 4" title="Microsoft Power BI">
                <a:extLst>
                  <a:ext uri="{FF2B5EF4-FFF2-40B4-BE49-F238E27FC236}">
                    <a16:creationId xmlns:a16="http://schemas.microsoft.com/office/drawing/2014/main" id="{E861C5CA-5791-9792-FFA5-21D077050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476841"/>
                  </p:ext>
                </p:extLst>
              </p:nvPr>
            </p:nvGraphicFramePr>
            <p:xfrm>
              <a:off x="17929" y="1027728"/>
              <a:ext cx="9144000" cy="583027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5" name="Complemento 4" title="Microsoft Power BI">
                <a:extLst>
                  <a:ext uri="{FF2B5EF4-FFF2-40B4-BE49-F238E27FC236}">
                    <a16:creationId xmlns:a16="http://schemas.microsoft.com/office/drawing/2014/main" id="{E861C5CA-5791-9792-FFA5-21D077050B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29" y="1027728"/>
                <a:ext cx="9144000" cy="58302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353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869175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1026" name="Imagen 32">
            <a:extLst>
              <a:ext uri="{FF2B5EF4-FFF2-40B4-BE49-F238E27FC236}">
                <a16:creationId xmlns:a16="http://schemas.microsoft.com/office/drawing/2014/main" id="{54F20FB1-3483-A621-4C9E-2153E1CE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000260"/>
            <a:ext cx="8821271" cy="584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050" name="Imagen 18">
            <a:extLst>
              <a:ext uri="{FF2B5EF4-FFF2-40B4-BE49-F238E27FC236}">
                <a16:creationId xmlns:a16="http://schemas.microsoft.com/office/drawing/2014/main" id="{303EED49-B231-37FB-3EA1-BA6667EA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369"/>
            <a:ext cx="9209064" cy="510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074" name="Imagen 11">
            <a:extLst>
              <a:ext uri="{FF2B5EF4-FFF2-40B4-BE49-F238E27FC236}">
                <a16:creationId xmlns:a16="http://schemas.microsoft.com/office/drawing/2014/main" id="{98C50BDE-9866-21C1-0E33-23BB5893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848"/>
            <a:ext cx="5962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2">
            <a:extLst>
              <a:ext uri="{FF2B5EF4-FFF2-40B4-BE49-F238E27FC236}">
                <a16:creationId xmlns:a16="http://schemas.microsoft.com/office/drawing/2014/main" id="{F25B7F74-D849-B4CF-DAA4-7482552E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24" y="3926540"/>
            <a:ext cx="4572876" cy="292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AF9C734-4F47-4816-84BE-53D4AC91F4A3}">
  <we:reference id="wa200003233" version="2.0.0.3" store="es-ES" storeType="OMEX"/>
  <we:alternateReferences>
    <we:reference id="WA200003233" version="2.0.0.3" store="WA200003233" storeType="OMEX"/>
  </we:alternateReferences>
  <we:properties>
    <we:property name="backgroundColor" value="&quot;#F1F2F7&quot;"/>
    <we:property name="bookmark" value="&quot;H4sIAAAAAAAAA+1c3W7jNhZ+FUM33S28BUWR+umdxlYGRmM7KzvZLYrBgj9HjjqKZUjyNGngB+hFLxZ9kn2GvNhSkp3EiWMrmYmtzGiAAJFIHp7/8x2Kk2tNhuksYlcDdgHaj1qfJYLJOGnpWlublu/exfHHC5Z81JFuMN3GAllIAAEgOlGz4lkWxtNU+/Fay1gygewsTOcsygmql798aGssik7YJH8KWJRCW5tBksZTFoW/QzlZDWXJHBZtDS5nUZywnOQoYxnkZD+p6epZsaL/YKgdmcjCTzACkZVvfZjFSbZ6bmtp+VvB0vpYTqzYsBNPMxZOFeH8HbMEI8wILMKoBIKFjmT+PgijbDmFX3mXs0TJc71Sy1ExaAGjNgaMHUMYiOuI8JzF7GqWz+koCSZxEgoWaYVsCaTpkpFOHM0vit+8tfejeJ4I8CEohqZZmF0pSl3IlBqhpaRpsZv/xdpCKeskiZUqi/FRb3zqdno3fw2KkfP4t04Canclh75oP2CaWI4jObcNBxMdYSIdQp5iutRBzsvZygy4rR0l8UWhjKXfSDXzaV7b2rggjRbKG/51DgkUa5URZLiyyyDOHuui90A/6XJdBc2VDwVrD1RVLle+u8jZOWPRvHBURfg4VKIqqXNh89dq8nfTeRR9l0/9sMj/fVi8rh3vMbduRZRbcWkhV35iUwHykU+5k0kCE7bSqfeajLq+7/lua9g68YfvfbfvFjOO5tNlqNHHEuTKS8PpJFqG/V08lv6hiYLFzjlLsjyz8F9V3Obhp9bFiYTk3VXhAN0wWQW08kWvzirIXazMV2rhr/cS0zLKrqp79Et8KHfatuZQgU2OpdApkg5FBlh2xfxmOHpATY5sqkvhcJ0wjA6dKl4nKwzcaglhdPPnbT549WwwcCukcwdMblmcG9hU5iW6I3T+VdrIvfnvsJqRMMLG3qy0ZGuXmUCZhxIgCEkDqG5TiuGrNNO4dzJsdb37WbGCybzRidfpuce9rttt9W/+6PY6bmHCdpUFw+5wMB4e3/z1fteyvvv+5s/R2PO3zjrxPcV7d7h1UnfYGQ9vZ+3D1TaodifYowrWSo4EtakJgIkJ+p3bPQkl+sDSeQJfivEluf/omzneNzdeV3nNBoy1G6GwRL4UmryWEHmVb2uWaQeYOxaiDuKcENOyccUiL7kAS1oO2BSoSaRtCqjgInuEWg/amy0o83EANBCmgTC1sVEDYd6EmeoBYeqDKJr6/Nn1WeeBMG1BCDWFRIIYpqM39bmpz019rpONmvr8Jsz0svpc1369qa6fXV0DSwTMpJip9MR0k5lCNN1vU12b6lorGzXV9U2Y6WXVdf1gvamuX1F1ZYAFmMCFEATrpmkjVLW6NvWnqT+1sVFTf96EmV5Wf9Y+2dan/DQfY7/BgqkCFbPACRxCCbIcygURFQvmc26UvukoX+tqK8S32/GVksflkq2fVTqeP+4d9ToVpnpnrdx0w9b45g+/3xtsv/DRG4xbZ55f0N51feQf3pl7fFqBBd+rLlmlzR8Q/H5vCXHXJeQaHam85PrqnQT7u9e9ERo0N2n3dJN2hRcLA4ST80j9FNfUU4hWelObSpaxPpvlAw8p/lCQyCelQpHtyVJ5FzOWhOlKlaunn8Jpbt22dgxB9oq+5K/E2IZ8l/niQhHN5VMyKHbm02wQTwfzKPrbI0kfG/Hv2ofcamWVupOgf0vy+l7sPKOmPNt+bQUVxDnIQsheBhflZqGEnFII6Zu1UFv7lL9eeh9Sw/motrr5bdiBar+RYeq2sG2DMoGLm99bc0cGlxmPL9fzRk4Nm2AHXOoSTNUkcgMpoi+nJqlOQVAAKm2Fi00dG/RpjLT3zLsT3VfIwmkUCoXP7ouuAiqZFLBzGVXX2qzctHBDNR5LWEXGUx7QVStk/Nv0Nk4XT+TGW0y1B+2UHqcj2wywRAybnGBBGHegIvIlQmCu2xbYFhUONm2L2w3ybZDv06C2Ekx+C8i3aal3ttS2g5wAE85tprppW1Cqo6albhLLN9tSfxv/IzSap/nRt+w0De2XdqcSsBFsGha1LaQjCggRwUnVe6kCApAWQtwywbRN3bDxk4DtMN9P9s7KE4Y//EHSpi+Bh+GkYkrbo/vkqb3l/Xvs+YNNh20H4clTLlQydtZ77w3GXk0YO/MGHa+12Zt2ZvOM8Qi8y4oJXH+YwF8la5ToUhKuMl+ALORgnTPDZHTLnwCpR4are7TUAZQcuZ3T47Hb/QJQJAqnMMqY+HgLRuILHj8HkezJodt73fSBOxzwmL792rKVgEkKbhg2lSZBJrJtMMFhNUoVax7/Jc8rJzAt+6JHR5Z3PfOb7p7vaa5K7+z/87Q39jrjU99tt1x/7LVb3d7IU77Y+rnVGfZPB2vtctktlgHyGUe/71gaisOd+97XURENVKF+3QFGLQQYMwdRWadoqFPhfB6ka6rnt1A9N/nEV1VCNwm4rKMWpsTggS0RwRghSydbDnTrkjkO9s3vwIn/7irEorDeJunieZbOmIATNoUNUirp2FSC3CFp8Ucii0jMFRuqjrHqgiV7/wfTbWlT1VIAAA==&quot;"/>
    <we:property name="creatorSessionId" value="&quot;0be98351-c76c-4ddf-a341-551bce350fb6&quot;"/>
    <we:property name="creatorTenantId" value="&quot;8fbed393-d03b-49f8-be79-cd5e1f590fb2&quot;"/>
    <we:property name="creatorUserId" value="&quot;10030000975B668F&quot;"/>
    <we:property name="datasetId" value="&quot;aac63fec-a4b6-4be3-91c0-983c9891aa05&quot;"/>
    <we:property name="embedUrl" value="&quot;/reportEmbed?reportId=4d115431-b4a9-4930-b2cd-faa1c227270d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initialStateBookmark" value="&quot;H4sIAAAAAAAAA+1c3W7bNhR+FUM3BQZvICmSonqn2mphLLYDx80GDMHAn6NUm2IZstwmK/IAu9jFsCfZM+TFRklOO6d2oqa1rbbylUVSh4fnO/zOOfp765h4MU/k1UhegPPUGcpMS5NmHex0nVnV9mw8/nEYTH78dRQMQ9uczvM4nS2cp2+dXGbnkJ/Gi6VMCgm28ZezriOT5FieF0eRTBbQdeaQLdKZTOI/oBpsu/JsCdddBy7nSZrJQuRJLnMoxL62w+2xnRv/4NoZpc7j13ACOq9aJzBPs/z2uOssqn+lSut9hbBywl46y2U8s4KLNuMRRl0VCYMoIQh5mKKiPYqTfDVEXYWX88yux67yal7YoWe1O0+zWMvEKfXOYLFYTdJLk+VF+S9caz9Jl5mGCURl1yyP8ysrqQ+5NRF0rKYdefNv6lxbQxxnqTVT2R/c/D0u216lb3oZ2HmN8xRdn9mWRTw7T1ZGfL+6aaXhIok1ZAVE6jdrgHIdF2AhKtcsc1kuZ15NFEPVn5qyG8rVvnWOYmuBSvapTJaF2CfP5CLWT6xG9ndW6FUBYjX+7X+WL4cvyil2Yg47s203WrmuYIZTxJEQwMGXDYLuedB7eTQN+i18m0yygpAqqlWEPOQTrKTLJTMNgnDL7useQpXeJOx3wp+n4WR0v06BeS1n2rbeVSg4P8/gXN6yYbgv33++nK0omD1iKySWqm040L+DqXTspRcq7b2SWb62P6ycNDOQPbsqfaUfZ7fEj7s7XevKSQoE9jjpHXe4Ptuyl1ceerU7Mu7uem0VVQgf+RGhSgmpNBWaMXxPoF4lLM/LTg8kEwQI8V3tIoURVUUusXEPV+JKFrxNPYh14Sy9KOWukqNic21fT9epfBcVqPz0CjJYWX9m4tvdN7hjro+g2+qg1OKO5U4G05dBb3Dzz8gpPeIdkf+yORyUlh5Mq1OelOdsGdkLJ9PB80GvxtDwtDO0Used6c2fk+FgNL539GA07ZyGk1L2vQOPJ+H34Wlw9LKGCpOw/spqTX5H4Hfl4LMyiO6W9tcQbTbn94LJJJwEnXHneDJ+MQmGwWdgf50sFxaOd9z/EbRP7jJww2xxCMpeJ4iSVzESPCIGScIVJZpK5UNNXqVaE4WFB8Jj2idceEq0vNry6nbKrEXCB+ZVXIdXhyAXyww+lzoFsP3gMZWilpl5LCHuahFVaWkYZqAZADOCMo9j4rIG1XbTwfG40w/XCbohZXrfnmHSN7PDVeobrFOFC8JBRMpgA5xiX7lIaFFIvtdOOVzmKr1c99NCmisiHDHkcmzFCJdJTT5BGkeMyMiPfMoo8nxm6wTdlghtKPtmS4RaoaxhaXEjLrY98qq7bouUz32RXwLRwEFprSnBnAuESE1Od30bW7hCgmGjfYWpJOir5PTeKKhH5ic3f+2NliqlNvDRGkY+cOV5SrmEI+PbjEJj9VVidOvUD4NEEHH3htJGpvsQJrDwMAoUIeMCw4IxAl8lTJvy3ochs4mHHd0f7w22B4uXDyG0JRiVRiHNBOMAhHLA7yHcW6FbifsVt2X3jsruyNOR5LYQsnwqMZdc67oB0ygNnvF8EAwYp0ZwDTVcZI8py51c957E8cMN0KYDbTrQGIzadOCLgOlx6cAweHHz18k0nDQsH2ij6ydHV6wizYWmlHFtkKYu93EbXdvo2kbXJmHURtcvAqbHRdf+uDcdN7DabqPrJ0dXj4uIKN9DzEdKUco90daubXRto2ujMGqj6xcB0+Oia3hyHPYGwZGl5X5nePNn/6H73msnjPvj0XR8dPPPi30+zNXG5z3FZ59pwhUxGjNLcQy54Ima8bmNYG0EawxGbQT7ImBqRgTbdtr6Vd57nkl7f2t426CmlrTtDeRvMMhLT0sq3ciizQxQojG6553cRz9Fe8hHItf92vN9o5RwfUIxItRGPnpoOh2l+Ye22E26Up6OaT1unS2T5B1H7SFtea/ct/juW/s06ef1oeqJUkq46zHhIYwYIES1onVv4WmIwHgIKY8DFxy7gmx94e0wieLeVdkC++Gf4d5U8hxGk5rv8DbxWxJ71Cm0LlQpdjp4EY6mYUMUOw1HvbCz2ZsepPBcqgTCy5r0vacPVZRZHrPkhX2br3nI5mvSR8w06eM5Tfryysd5ZhPSkfbzK7uedJNPfFXfYNm0wCrpv978umu6zBdzqeFYzmDDa692L8iZAbP6v+3V1/IrcSWchRvGlj3rnrBS7z+X7sSYx04AAA==&quot;"/>
    <we:property name="isFiltersActionButtonVisible" value="false"/>
    <we:property name="pageDisplayName" value="&quot;Panel&quot;"/>
    <we:property name="pageName" value="&quot;ReportSection&quot;"/>
    <we:property name="pptInsertionSessionID" value="&quot;EF11B0CE-6C3D-42A9-815E-B9D9CC4418E7&quot;"/>
    <we:property name="reportEmbeddedTime" value="&quot;2023-01-25T12:48:56.863Z&quot;"/>
    <we:property name="reportName" value="&quot;Autoevaluación UNAB&quot;"/>
    <we:property name="reportState" value="&quot;CONNECTED&quot;"/>
    <we:property name="reportUrl" value="&quot;/groups/me/reports/4d115431-b4a9-4930-b2cd-faa1c227270d/ReportSection?ctid=8fbed393-d03b-49f8-be79-cd5e1f590fb2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A57EB9EC-C771-40B6-841D-95DBE896BC8E}">
  <we:reference id="wa200003233" version="2.0.0.3" store="es-ES" storeType="OMEX"/>
  <we:alternateReferences>
    <we:reference id="WA200003233" version="2.0.0.3" store="WA200003233" storeType="OMEX"/>
  </we:alternateReferences>
  <we:properties>
    <we:property name="backgroundColor" value="&quot;#F1F2F7&quot;"/>
    <we:property name="bookmark" value="&quot;H4sIAAAAAAAAA51Sy27DIBD8lYqzVeEY/MixvbZV1FS5RDmsYR3RYEAYR0mj/HvBjpRDD5F6MewwzAy7vhCpBqfh/AE9kiV5By9AWv+Uk4yYGXux9tCDPyxYLmoqOG94w5qypJQllnVBWTOQ5YUE8HsMGzWMoJNgBLe7jIDWK9inqgM9YEYc+sEa0OoHZ3I8Cn7Ea0bw5LT1kCTXAQIm2WOkxzpGyZ+L6AgiqCOuUYQZ/URnfbjVWNflousobbHETrAWcxrvDPPpFPMxP5lOwV6tCaBMDJCwgmIJdVsCb2oQvC7rPE/4oMxe355yv/t1dql9AU+htafUqfY7eial6zU+lcpqQZngwNu4UqxKkA/VVB87+VerAqQMWMVoISkWvJB59d9kk+AdIT3GqaaNHcPgQOAKTKy3F+K8jaMMCideHB0YifK292l9UwH9bL0BPSbX6R8gk80ufX4BtZZ6JYMCAAA=&quot;"/>
    <we:property name="creatorSessionId" value="&quot;44a84be0-eb98-445f-9a29-f22bc04f596b&quot;"/>
    <we:property name="creatorTenantId" value="&quot;8fbed393-d03b-49f8-be79-cd5e1f590fb2&quot;"/>
    <we:property name="creatorUserId" value="&quot;10030000975B668F&quot;"/>
    <we:property name="datasetId" value="&quot;b7eb9965-f299-41cc-b74d-4cc23d7e06a9&quot;"/>
    <we:property name="embedUrl" value="&quot;/reportEmbed?reportId=92dd2d78-b0d4-4eaf-8b1a-033dfe7f992b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initialStateBookmark" value="&quot;H4sIAAAAAAAAA51Ry27CMBD8lcpnVDnk2d5o1RPlIai4IFRt4g1yZWzLcRAU5d+7TpA49EDVi+0dj2fGuxcmZGMVnOdwQPbMZuAqEMY9RGzE9IC9LBbT2WQ1/ZxPZm8EG+ul0Q17vjAPbo9+I5sWVFAgcLsbMVBqCftQ1aAaHDGLrjEalPzGgUxX3rXYjRierDIOguTag8cgeyQ61eQdPcbkCJWXR1xj5Qd0hdY4f62xKLJxXXNeYoZ1lZQYcXrTDLd9zPv8YNoHezXag9QUIGAxxwyKMoP0qYAqLbIiigLeSL1X16/c3n6cbeiXx5MvzSl0qvwiz6DUdfRVLvIxT6oU0pJ2jnkG4q6aPFAnf2vlgDyBJE94LDjGaSyi/L/JesEbwg5IUw0H0/rGQoVL0FRvL8w6Q6P0EnsejQ60QHE9u7C/S49usN6AantXGjTrPSiMLBX+kd91u7D8AGbyQ/OjAgAA&quot;"/>
    <we:property name="isFiltersActionButtonVisible" value="true"/>
    <we:property name="pageDisplayName" value="&quot;Portada&quot;"/>
    <we:property name="pptInsertionSessionID" value="&quot;A91728C5-3E75-4E55-86B3-128D03859CBD&quot;"/>
    <we:property name="reportEmbeddedTime" value="&quot;2023-03-16T10:18:42.202Z&quot;"/>
    <we:property name="reportName" value="&quot;Plan de Calidad UNAB&quot;"/>
    <we:property name="reportState" value="&quot;CONNECTED&quot;"/>
    <we:property name="reportUrl" value="&quot;/links/COOvHAgahu?ctid=8fbed393-d03b-49f8-be79-cd5e1f590fb2&amp;pbi_source=linkShare&amp;fromEntryPoint=shar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Props1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15197</TotalTime>
  <Words>1281</Words>
  <Application>Microsoft Office PowerPoint</Application>
  <PresentationFormat>Carta (216 x 279 mm)</PresentationFormat>
  <Paragraphs>232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187</cp:revision>
  <dcterms:created xsi:type="dcterms:W3CDTF">2018-06-26T20:44:09Z</dcterms:created>
  <dcterms:modified xsi:type="dcterms:W3CDTF">2023-03-20T13:13:39Z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