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webextensions/webextension2.xml" ContentType="application/vnd.ms-office.webextension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20" r:id="rId12"/>
    <p:sldId id="340" r:id="rId13"/>
    <p:sldId id="341" r:id="rId14"/>
    <p:sldId id="319" r:id="rId15"/>
    <p:sldId id="321" r:id="rId16"/>
    <p:sldId id="322" r:id="rId17"/>
    <p:sldId id="328" r:id="rId18"/>
    <p:sldId id="330" r:id="rId19"/>
    <p:sldId id="323" r:id="rId20"/>
    <p:sldId id="329" r:id="rId21"/>
    <p:sldId id="342" r:id="rId22"/>
    <p:sldId id="343" r:id="rId23"/>
    <p:sldId id="347" r:id="rId24"/>
    <p:sldId id="331" r:id="rId25"/>
    <p:sldId id="345" r:id="rId26"/>
    <p:sldId id="337" r:id="rId27"/>
    <p:sldId id="318" r:id="rId28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144B9-9A26-4172-84C2-EECAEA09E6EE}" v="176" dt="2023-04-19T14:05:04.324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0" autoAdjust="0"/>
    <p:restoredTop sz="93792" autoAdjust="0"/>
  </p:normalViewPr>
  <p:slideViewPr>
    <p:cSldViewPr snapToGrid="0" snapToObjects="1">
      <p:cViewPr varScale="1">
        <p:scale>
          <a:sx n="80" d="100"/>
          <a:sy n="80" d="100"/>
        </p:scale>
        <p:origin x="144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EDD144B9-9A26-4172-84C2-EECAEA09E6EE}"/>
    <pc:docChg chg="custSel delSld modSld">
      <pc:chgData name="Luis Aguilar Gallardo" userId="97d831b4-3cdc-4fa3-910a-51927f1f7e9b" providerId="ADAL" clId="{EDD144B9-9A26-4172-84C2-EECAEA09E6EE}" dt="2023-04-19T02:46:53.799" v="329"/>
      <pc:docMkLst>
        <pc:docMk/>
      </pc:docMkLst>
      <pc:sldChg chg="modSp mod">
        <pc:chgData name="Luis Aguilar Gallardo" userId="97d831b4-3cdc-4fa3-910a-51927f1f7e9b" providerId="ADAL" clId="{EDD144B9-9A26-4172-84C2-EECAEA09E6EE}" dt="2023-04-19T02:18:24.642" v="24" actId="20577"/>
        <pc:sldMkLst>
          <pc:docMk/>
          <pc:sldMk cId="140495132" sldId="256"/>
        </pc:sldMkLst>
        <pc:spChg chg="mod">
          <ac:chgData name="Luis Aguilar Gallardo" userId="97d831b4-3cdc-4fa3-910a-51927f1f7e9b" providerId="ADAL" clId="{EDD144B9-9A26-4172-84C2-EECAEA09E6EE}" dt="2023-04-19T02:18:24.642" v="24" actId="20577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">
        <pc:chgData name="Luis Aguilar Gallardo" userId="97d831b4-3cdc-4fa3-910a-51927f1f7e9b" providerId="ADAL" clId="{EDD144B9-9A26-4172-84C2-EECAEA09E6EE}" dt="2023-04-19T02:19:46.606" v="38" actId="1076"/>
        <pc:sldMkLst>
          <pc:docMk/>
          <pc:sldMk cId="3035188161" sldId="320"/>
        </pc:sldMkLst>
        <pc:picChg chg="add mod">
          <ac:chgData name="Luis Aguilar Gallardo" userId="97d831b4-3cdc-4fa3-910a-51927f1f7e9b" providerId="ADAL" clId="{EDD144B9-9A26-4172-84C2-EECAEA09E6EE}" dt="2023-04-19T02:19:46.606" v="38" actId="1076"/>
          <ac:picMkLst>
            <pc:docMk/>
            <pc:sldMk cId="3035188161" sldId="320"/>
            <ac:picMk id="2050" creationId="{658101E9-0032-2095-C8F1-41080D6E960C}"/>
          </ac:picMkLst>
        </pc:picChg>
        <pc:picChg chg="del">
          <ac:chgData name="Luis Aguilar Gallardo" userId="97d831b4-3cdc-4fa3-910a-51927f1f7e9b" providerId="ADAL" clId="{EDD144B9-9A26-4172-84C2-EECAEA09E6EE}" dt="2023-04-19T02:19:32.066" v="32" actId="478"/>
          <ac:picMkLst>
            <pc:docMk/>
            <pc:sldMk cId="3035188161" sldId="320"/>
            <ac:picMk id="3074" creationId="{526506CE-17A3-A07A-EDE1-4829683D14A6}"/>
          </ac:picMkLst>
        </pc:picChg>
      </pc:sldChg>
      <pc:sldChg chg="modSp mod">
        <pc:chgData name="Luis Aguilar Gallardo" userId="97d831b4-3cdc-4fa3-910a-51927f1f7e9b" providerId="ADAL" clId="{EDD144B9-9A26-4172-84C2-EECAEA09E6EE}" dt="2023-04-19T02:20:31.019" v="51" actId="20577"/>
        <pc:sldMkLst>
          <pc:docMk/>
          <pc:sldMk cId="1040741583" sldId="322"/>
        </pc:sldMkLst>
        <pc:spChg chg="mod">
          <ac:chgData name="Luis Aguilar Gallardo" userId="97d831b4-3cdc-4fa3-910a-51927f1f7e9b" providerId="ADAL" clId="{EDD144B9-9A26-4172-84C2-EECAEA09E6EE}" dt="2023-04-19T02:20:31.019" v="51" actId="20577"/>
          <ac:spMkLst>
            <pc:docMk/>
            <pc:sldMk cId="1040741583" sldId="322"/>
            <ac:spMk id="3" creationId="{92FB6401-278B-C187-36BE-F9B04EF7D129}"/>
          </ac:spMkLst>
        </pc:spChg>
        <pc:graphicFrameChg chg="modGraphic">
          <ac:chgData name="Luis Aguilar Gallardo" userId="97d831b4-3cdc-4fa3-910a-51927f1f7e9b" providerId="ADAL" clId="{EDD144B9-9A26-4172-84C2-EECAEA09E6EE}" dt="2023-04-19T02:20:27.126" v="46" actId="113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modSp">
        <pc:chgData name="Luis Aguilar Gallardo" userId="97d831b4-3cdc-4fa3-910a-51927f1f7e9b" providerId="ADAL" clId="{EDD144B9-9A26-4172-84C2-EECAEA09E6EE}" dt="2023-04-19T02:18:53.240" v="26" actId="20577"/>
        <pc:sldMkLst>
          <pc:docMk/>
          <pc:sldMk cId="3540636833" sldId="335"/>
        </pc:sldMkLst>
        <pc:graphicFrameChg chg="mod">
          <ac:chgData name="Luis Aguilar Gallardo" userId="97d831b4-3cdc-4fa3-910a-51927f1f7e9b" providerId="ADAL" clId="{EDD144B9-9A26-4172-84C2-EECAEA09E6EE}" dt="2023-04-19T02:18:53.240" v="26" actId="20577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mod">
        <pc:chgData name="Luis Aguilar Gallardo" userId="97d831b4-3cdc-4fa3-910a-51927f1f7e9b" providerId="ADAL" clId="{EDD144B9-9A26-4172-84C2-EECAEA09E6EE}" dt="2023-04-19T02:46:53.799" v="329"/>
        <pc:sldMkLst>
          <pc:docMk/>
          <pc:sldMk cId="975581880" sldId="337"/>
        </pc:sldMkLst>
        <pc:graphicFrameChg chg="add del">
          <ac:chgData name="Luis Aguilar Gallardo" userId="97d831b4-3cdc-4fa3-910a-51927f1f7e9b" providerId="ADAL" clId="{EDD144B9-9A26-4172-84C2-EECAEA09E6EE}" dt="2023-04-19T02:45:40.629" v="326" actId="478"/>
          <ac:graphicFrameMkLst>
            <pc:docMk/>
            <pc:sldMk cId="975581880" sldId="337"/>
            <ac:graphicFrameMk id="2" creationId="{A418CA66-77A2-A394-561C-B72D500F083F}"/>
          </ac:graphicFrameMkLst>
        </pc:graphicFrameChg>
        <pc:picChg chg="del">
          <ac:chgData name="Luis Aguilar Gallardo" userId="97d831b4-3cdc-4fa3-910a-51927f1f7e9b" providerId="ADAL" clId="{EDD144B9-9A26-4172-84C2-EECAEA09E6EE}" dt="2023-04-19T02:44:30.466" v="323" actId="478"/>
          <ac:picMkLst>
            <pc:docMk/>
            <pc:sldMk cId="975581880" sldId="337"/>
            <ac:picMk id="3" creationId="{7A68667B-CD6D-AC1C-5839-81BB12DB75DE}"/>
          </ac:picMkLst>
        </pc:picChg>
        <pc:picChg chg="add mod">
          <ac:chgData name="Luis Aguilar Gallardo" userId="97d831b4-3cdc-4fa3-910a-51927f1f7e9b" providerId="ADAL" clId="{EDD144B9-9A26-4172-84C2-EECAEA09E6EE}" dt="2023-04-19T02:46:53.799" v="329"/>
          <ac:picMkLst>
            <pc:docMk/>
            <pc:sldMk cId="975581880" sldId="337"/>
            <ac:picMk id="5" creationId="{5209CA4B-6102-0CC0-9A97-C98B44D059E6}"/>
          </ac:picMkLst>
        </pc:picChg>
      </pc:sldChg>
      <pc:sldChg chg="del">
        <pc:chgData name="Luis Aguilar Gallardo" userId="97d831b4-3cdc-4fa3-910a-51927f1f7e9b" providerId="ADAL" clId="{EDD144B9-9A26-4172-84C2-EECAEA09E6EE}" dt="2023-04-19T02:44:31.383" v="324" actId="47"/>
        <pc:sldMkLst>
          <pc:docMk/>
          <pc:sldMk cId="2584030652" sldId="338"/>
        </pc:sldMkLst>
      </pc:sldChg>
      <pc:sldChg chg="addSp delSp modSp">
        <pc:chgData name="Luis Aguilar Gallardo" userId="97d831b4-3cdc-4fa3-910a-51927f1f7e9b" providerId="ADAL" clId="{EDD144B9-9A26-4172-84C2-EECAEA09E6EE}" dt="2023-04-19T02:19:57.389" v="42" actId="1076"/>
        <pc:sldMkLst>
          <pc:docMk/>
          <pc:sldMk cId="277549394" sldId="340"/>
        </pc:sldMkLst>
        <pc:picChg chg="del">
          <ac:chgData name="Luis Aguilar Gallardo" userId="97d831b4-3cdc-4fa3-910a-51927f1f7e9b" providerId="ADAL" clId="{EDD144B9-9A26-4172-84C2-EECAEA09E6EE}" dt="2023-04-19T02:19:33.431" v="33" actId="478"/>
          <ac:picMkLst>
            <pc:docMk/>
            <pc:sldMk cId="277549394" sldId="340"/>
            <ac:picMk id="2050" creationId="{BC8A9F92-6D76-C9C4-295D-39ACCE8E512D}"/>
          </ac:picMkLst>
        </pc:picChg>
        <pc:picChg chg="add mod">
          <ac:chgData name="Luis Aguilar Gallardo" userId="97d831b4-3cdc-4fa3-910a-51927f1f7e9b" providerId="ADAL" clId="{EDD144B9-9A26-4172-84C2-EECAEA09E6EE}" dt="2023-04-19T02:19:57.389" v="42" actId="1076"/>
          <ac:picMkLst>
            <pc:docMk/>
            <pc:sldMk cId="277549394" sldId="340"/>
            <ac:picMk id="3074" creationId="{21FEFF39-3C6E-F413-F593-268405ED52DD}"/>
          </ac:picMkLst>
        </pc:picChg>
      </pc:sldChg>
      <pc:sldChg chg="addSp delSp modSp">
        <pc:chgData name="Luis Aguilar Gallardo" userId="97d831b4-3cdc-4fa3-910a-51927f1f7e9b" providerId="ADAL" clId="{EDD144B9-9A26-4172-84C2-EECAEA09E6EE}" dt="2023-04-19T02:20:10.876" v="45" actId="14100"/>
        <pc:sldMkLst>
          <pc:docMk/>
          <pc:sldMk cId="4020704660" sldId="341"/>
        </pc:sldMkLst>
        <pc:picChg chg="del">
          <ac:chgData name="Luis Aguilar Gallardo" userId="97d831b4-3cdc-4fa3-910a-51927f1f7e9b" providerId="ADAL" clId="{EDD144B9-9A26-4172-84C2-EECAEA09E6EE}" dt="2023-04-19T02:19:34.808" v="34" actId="478"/>
          <ac:picMkLst>
            <pc:docMk/>
            <pc:sldMk cId="4020704660" sldId="341"/>
            <ac:picMk id="1026" creationId="{4661F1DC-A072-C95B-A98D-061808F8899D}"/>
          </ac:picMkLst>
        </pc:picChg>
        <pc:picChg chg="add mod">
          <ac:chgData name="Luis Aguilar Gallardo" userId="97d831b4-3cdc-4fa3-910a-51927f1f7e9b" providerId="ADAL" clId="{EDD144B9-9A26-4172-84C2-EECAEA09E6EE}" dt="2023-04-19T02:20:10.876" v="45" actId="14100"/>
          <ac:picMkLst>
            <pc:docMk/>
            <pc:sldMk cId="4020704660" sldId="341"/>
            <ac:picMk id="4098" creationId="{7DF4B0D7-9D9D-2A0E-9A64-9F21590A6DA0}"/>
          </ac:picMkLst>
        </pc:picChg>
      </pc:sldChg>
      <pc:sldChg chg="addSp delSp modSp">
        <pc:chgData name="Luis Aguilar Gallardo" userId="97d831b4-3cdc-4fa3-910a-51927f1f7e9b" providerId="ADAL" clId="{EDD144B9-9A26-4172-84C2-EECAEA09E6EE}" dt="2023-04-19T02:19:28.804" v="31" actId="1076"/>
        <pc:sldMkLst>
          <pc:docMk/>
          <pc:sldMk cId="3180653877" sldId="344"/>
        </pc:sldMkLst>
        <pc:picChg chg="add mod">
          <ac:chgData name="Luis Aguilar Gallardo" userId="97d831b4-3cdc-4fa3-910a-51927f1f7e9b" providerId="ADAL" clId="{EDD144B9-9A26-4172-84C2-EECAEA09E6EE}" dt="2023-04-19T02:19:28.804" v="31" actId="1076"/>
          <ac:picMkLst>
            <pc:docMk/>
            <pc:sldMk cId="3180653877" sldId="344"/>
            <ac:picMk id="1026" creationId="{ED0BD2B4-79F1-CE64-4E61-3CC7173E52B9}"/>
          </ac:picMkLst>
        </pc:picChg>
        <pc:picChg chg="del">
          <ac:chgData name="Luis Aguilar Gallardo" userId="97d831b4-3cdc-4fa3-910a-51927f1f7e9b" providerId="ADAL" clId="{EDD144B9-9A26-4172-84C2-EECAEA09E6EE}" dt="2023-04-19T02:19:18.299" v="27" actId="478"/>
          <ac:picMkLst>
            <pc:docMk/>
            <pc:sldMk cId="3180653877" sldId="344"/>
            <ac:picMk id="4098" creationId="{57B3804C-CF37-0CFB-2A9E-C8CDED6DAB65}"/>
          </ac:picMkLst>
        </pc:picChg>
      </pc:sldChg>
      <pc:sldChg chg="addSp delSp modSp mod">
        <pc:chgData name="Luis Aguilar Gallardo" userId="97d831b4-3cdc-4fa3-910a-51927f1f7e9b" providerId="ADAL" clId="{EDD144B9-9A26-4172-84C2-EECAEA09E6EE}" dt="2023-04-19T02:44:27.167" v="322" actId="20577"/>
        <pc:sldMkLst>
          <pc:docMk/>
          <pc:sldMk cId="10169715" sldId="345"/>
        </pc:sldMkLst>
        <pc:spChg chg="mod">
          <ac:chgData name="Luis Aguilar Gallardo" userId="97d831b4-3cdc-4fa3-910a-51927f1f7e9b" providerId="ADAL" clId="{EDD144B9-9A26-4172-84C2-EECAEA09E6EE}" dt="2023-04-19T02:43:55.782" v="248" actId="1076"/>
          <ac:spMkLst>
            <pc:docMk/>
            <pc:sldMk cId="10169715" sldId="345"/>
            <ac:spMk id="3" creationId="{C6C07BA8-9712-CC65-FC2C-FAE202DCE07F}"/>
          </ac:spMkLst>
        </pc:spChg>
        <pc:spChg chg="add mod">
          <ac:chgData name="Luis Aguilar Gallardo" userId="97d831b4-3cdc-4fa3-910a-51927f1f7e9b" providerId="ADAL" clId="{EDD144B9-9A26-4172-84C2-EECAEA09E6EE}" dt="2023-04-19T02:44:14.602" v="297" actId="1076"/>
          <ac:spMkLst>
            <pc:docMk/>
            <pc:sldMk cId="10169715" sldId="345"/>
            <ac:spMk id="5" creationId="{7932C129-F03E-D541-EE25-B6FE53DBECC0}"/>
          </ac:spMkLst>
        </pc:spChg>
        <pc:spChg chg="add mod">
          <ac:chgData name="Luis Aguilar Gallardo" userId="97d831b4-3cdc-4fa3-910a-51927f1f7e9b" providerId="ADAL" clId="{EDD144B9-9A26-4172-84C2-EECAEA09E6EE}" dt="2023-04-19T02:44:27.167" v="322" actId="20577"/>
          <ac:spMkLst>
            <pc:docMk/>
            <pc:sldMk cId="10169715" sldId="345"/>
            <ac:spMk id="6" creationId="{25465C1A-D43C-95F0-223B-212AF79A9DB8}"/>
          </ac:spMkLst>
        </pc:spChg>
        <pc:spChg chg="mod">
          <ac:chgData name="Luis Aguilar Gallardo" userId="97d831b4-3cdc-4fa3-910a-51927f1f7e9b" providerId="ADAL" clId="{EDD144B9-9A26-4172-84C2-EECAEA09E6EE}" dt="2023-04-19T02:40:14.975" v="247" actId="20577"/>
          <ac:spMkLst>
            <pc:docMk/>
            <pc:sldMk cId="10169715" sldId="345"/>
            <ac:spMk id="13" creationId="{00000000-0000-0000-0000-000000000000}"/>
          </ac:spMkLst>
        </pc:spChg>
        <pc:graphicFrameChg chg="del">
          <ac:chgData name="Luis Aguilar Gallardo" userId="97d831b4-3cdc-4fa3-910a-51927f1f7e9b" providerId="ADAL" clId="{EDD144B9-9A26-4172-84C2-EECAEA09E6EE}" dt="2023-04-19T02:39:13.027" v="203" actId="478"/>
          <ac:graphicFrameMkLst>
            <pc:docMk/>
            <pc:sldMk cId="10169715" sldId="345"/>
            <ac:graphicFrameMk id="2" creationId="{7E5AE379-ABA5-B7B3-62F6-B99EB403FEA7}"/>
          </ac:graphicFrameMkLst>
        </pc:graphicFrameChg>
        <pc:graphicFrameChg chg="add mod modGraphic">
          <ac:chgData name="Luis Aguilar Gallardo" userId="97d831b4-3cdc-4fa3-910a-51927f1f7e9b" providerId="ADAL" clId="{EDD144B9-9A26-4172-84C2-EECAEA09E6EE}" dt="2023-04-19T02:40:05.198" v="209" actId="1076"/>
          <ac:graphicFrameMkLst>
            <pc:docMk/>
            <pc:sldMk cId="10169715" sldId="345"/>
            <ac:graphicFrameMk id="4" creationId="{D9A5C7DB-A5B2-96C7-60FB-BCA1A3612F2C}"/>
          </ac:graphicFrameMkLst>
        </pc:graphicFrameChg>
      </pc:sldChg>
      <pc:sldChg chg="del">
        <pc:chgData name="Luis Aguilar Gallardo" userId="97d831b4-3cdc-4fa3-910a-51927f1f7e9b" providerId="ADAL" clId="{EDD144B9-9A26-4172-84C2-EECAEA09E6EE}" dt="2023-04-19T02:20:39.720" v="52" actId="47"/>
        <pc:sldMkLst>
          <pc:docMk/>
          <pc:sldMk cId="985000231" sldId="346"/>
        </pc:sldMkLst>
      </pc:sldChg>
      <pc:sldChg chg="modSp mod">
        <pc:chgData name="Luis Aguilar Gallardo" userId="97d831b4-3cdc-4fa3-910a-51927f1f7e9b" providerId="ADAL" clId="{EDD144B9-9A26-4172-84C2-EECAEA09E6EE}" dt="2023-04-19T02:38:30.271" v="199" actId="20577"/>
        <pc:sldMkLst>
          <pc:docMk/>
          <pc:sldMk cId="629394727" sldId="347"/>
        </pc:sldMkLst>
        <pc:graphicFrameChg chg="mod">
          <ac:chgData name="Luis Aguilar Gallardo" userId="97d831b4-3cdc-4fa3-910a-51927f1f7e9b" providerId="ADAL" clId="{EDD144B9-9A26-4172-84C2-EECAEA09E6EE}" dt="2023-04-19T02:38:30.271" v="199" actId="20577"/>
          <ac:graphicFrameMkLst>
            <pc:docMk/>
            <pc:sldMk cId="629394727" sldId="347"/>
            <ac:graphicFrameMk id="2" creationId="{E7736B95-4D1B-D891-08F1-07EAEF151E3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E8D3ED19-42CE-44B6-B28C-A07513CF0FD7}">
      <dgm:prSet phldrT="[Texto]"/>
      <dgm:spPr/>
      <dgm:t>
        <a:bodyPr/>
        <a:lstStyle/>
        <a:p>
          <a:r>
            <a:rPr lang="es-MX" b="1" dirty="0"/>
            <a:t>Auditoría interna al pregrado de la Facultad</a:t>
          </a:r>
          <a:endParaRPr lang="es-CL" b="1" dirty="0"/>
        </a:p>
      </dgm:t>
    </dgm:pt>
    <dgm:pt modelId="{2DD0F48A-1A49-4BE3-BC6B-2716955AEE44}" type="parTrans" cxnId="{BE0E5D7D-F9F4-448B-B753-1AA880F625B0}">
      <dgm:prSet/>
      <dgm:spPr/>
      <dgm:t>
        <a:bodyPr/>
        <a:lstStyle/>
        <a:p>
          <a:endParaRPr lang="es-CL"/>
        </a:p>
      </dgm:t>
    </dgm:pt>
    <dgm:pt modelId="{733BAB21-4B7F-44B3-ACD4-886AF6237699}" type="sibTrans" cxnId="{BE0E5D7D-F9F4-448B-B753-1AA880F625B0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8531EE61-FF62-4274-8D7C-F116BA432876}">
      <dgm:prSet phldrT="[Texto]"/>
      <dgm:spPr/>
      <dgm:t>
        <a:bodyPr/>
        <a:lstStyle/>
        <a:p>
          <a:r>
            <a:rPr lang="es-MX" b="1" dirty="0"/>
            <a:t>AUDITORÍA PARA LA CERTIFICACIÓN DE LA IMPLANTACIÓN DEL SAIC EN LA FACULTAD</a:t>
          </a:r>
          <a:endParaRPr lang="es-CL" b="1" dirty="0"/>
        </a:p>
      </dgm:t>
    </dgm:pt>
    <dgm:pt modelId="{21836A4D-7C77-4A7A-B81F-0F841500C330}" type="parTrans" cxnId="{1F56D143-04B3-4164-955B-FA1E3FF57BF4}">
      <dgm:prSet/>
      <dgm:spPr/>
      <dgm:t>
        <a:bodyPr/>
        <a:lstStyle/>
        <a:p>
          <a:endParaRPr lang="es-CL"/>
        </a:p>
      </dgm:t>
    </dgm:pt>
    <dgm:pt modelId="{41102700-1F42-4EEE-9C3F-A9B84AFF3F6A}" type="sibTrans" cxnId="{1F56D143-04B3-4164-955B-FA1E3FF57BF4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31AD4E41-6E0E-4D66-A42A-79D38AC6DB5A}" type="presOf" srcId="{E8D3ED19-42CE-44B6-B28C-A07513CF0FD7}" destId="{1B3CA292-781C-4533-BAC7-AD7CC0E19FAE}" srcOrd="0" destOrd="0" presId="urn:microsoft.com/office/officeart/2005/8/layout/list1"/>
    <dgm:cxn modelId="{1F56D143-04B3-4164-955B-FA1E3FF57BF4}" srcId="{A0DEAEC7-7826-421B-8B4F-627979DB3717}" destId="{8531EE61-FF62-4274-8D7C-F116BA432876}" srcOrd="1" destOrd="0" parTransId="{21836A4D-7C77-4A7A-B81F-0F841500C330}" sibTransId="{41102700-1F42-4EEE-9C3F-A9B84AFF3F6A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BE0E5D7D-F9F4-448B-B753-1AA880F625B0}" srcId="{E3069249-B29E-45CA-83D5-91A0370781E8}" destId="{E8D3ED19-42CE-44B6-B28C-A07513CF0FD7}" srcOrd="0" destOrd="0" parTransId="{2DD0F48A-1A49-4BE3-BC6B-2716955AEE44}" sibTransId="{733BAB21-4B7F-44B3-ACD4-886AF6237699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7C503BA3-B8D6-4113-AC2C-19AD71A4EE57}" type="presOf" srcId="{8531EE61-FF62-4274-8D7C-F116BA432876}" destId="{AE81325F-B1E7-47C8-950C-F40AD79046E7}" srcOrd="0" destOrd="1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 dirty="0"/>
            <a:t>Ingeniería Ambiental, VERIFICA</a:t>
          </a:r>
          <a:endParaRPr lang="es-CL" dirty="0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57D5E244-1B58-4A0C-9005-B82AA8210CD5}">
      <dgm:prSet/>
      <dgm:spPr/>
      <dgm:t>
        <a:bodyPr/>
        <a:lstStyle/>
        <a:p>
          <a:r>
            <a:rPr lang="es-MX" dirty="0"/>
            <a:t>Facultad de Ciencias de la Vida, Certificación ANECA</a:t>
          </a:r>
          <a:endParaRPr lang="es-CL" dirty="0"/>
        </a:p>
      </dgm:t>
    </dgm:pt>
    <dgm:pt modelId="{E3A5E16F-7E02-458E-83BE-02233F16DF5E}" type="parTrans" cxnId="{964AF709-2552-462B-A30C-A5B1CFFAD1F9}">
      <dgm:prSet/>
      <dgm:spPr/>
      <dgm:t>
        <a:bodyPr/>
        <a:lstStyle/>
        <a:p>
          <a:endParaRPr lang="es-CL"/>
        </a:p>
      </dgm:t>
    </dgm:pt>
    <dgm:pt modelId="{310470D5-07BA-4A2E-8EB6-CD693F716109}" type="sibTrans" cxnId="{964AF709-2552-462B-A30C-A5B1CFFAD1F9}">
      <dgm:prSet/>
      <dgm:spPr/>
      <dgm:t>
        <a:bodyPr/>
        <a:lstStyle/>
        <a:p>
          <a:endParaRPr lang="es-CL"/>
        </a:p>
      </dgm:t>
    </dgm:pt>
    <dgm:pt modelId="{FC8079B0-0DE6-4122-ABC6-C019542EDB71}">
      <dgm:prSet/>
      <dgm:spPr/>
      <dgm:t>
        <a:bodyPr/>
        <a:lstStyle/>
        <a:p>
          <a:r>
            <a:rPr lang="es-MX" dirty="0"/>
            <a:t>Doctorado en Medicina de la Conservación, Reacreditación</a:t>
          </a:r>
          <a:endParaRPr lang="es-CL" dirty="0"/>
        </a:p>
      </dgm:t>
    </dgm:pt>
    <dgm:pt modelId="{38E44987-5B22-4DD8-8D8A-0AB9A79CEA45}" type="parTrans" cxnId="{8E02206A-F7E2-4C26-814E-1433535057FA}">
      <dgm:prSet/>
      <dgm:spPr/>
      <dgm:t>
        <a:bodyPr/>
        <a:lstStyle/>
        <a:p>
          <a:endParaRPr lang="es-CL"/>
        </a:p>
      </dgm:t>
    </dgm:pt>
    <dgm:pt modelId="{A21E9357-2F93-405A-835E-757B5F2852AA}" type="sibTrans" cxnId="{8E02206A-F7E2-4C26-814E-1433535057FA}">
      <dgm:prSet/>
      <dgm:spPr/>
      <dgm:t>
        <a:bodyPr/>
        <a:lstStyle/>
        <a:p>
          <a:endParaRPr lang="es-CL"/>
        </a:p>
      </dgm:t>
    </dgm:pt>
    <dgm:pt modelId="{59CA1557-36FB-473D-94AB-8F8734C019C0}">
      <dgm:prSet/>
      <dgm:spPr/>
      <dgm:t>
        <a:bodyPr/>
        <a:lstStyle/>
        <a:p>
          <a:r>
            <a:rPr lang="es-MX" dirty="0"/>
            <a:t>Bioquímica, VERIFICA*</a:t>
          </a:r>
        </a:p>
      </dgm:t>
    </dgm:pt>
    <dgm:pt modelId="{A7495147-C4ED-457E-A610-324D847961E0}" type="parTrans" cxnId="{D05AA564-8EEF-468F-8950-5EA27BC1D04E}">
      <dgm:prSet/>
      <dgm:spPr/>
      <dgm:t>
        <a:bodyPr/>
        <a:lstStyle/>
        <a:p>
          <a:endParaRPr lang="es-CL"/>
        </a:p>
      </dgm:t>
    </dgm:pt>
    <dgm:pt modelId="{B946FA91-D549-4022-A716-D700BA20DC46}" type="sibTrans" cxnId="{D05AA564-8EEF-468F-8950-5EA27BC1D04E}">
      <dgm:prSet/>
      <dgm:spPr/>
      <dgm:t>
        <a:bodyPr/>
        <a:lstStyle/>
        <a:p>
          <a:endParaRPr lang="es-CL"/>
        </a:p>
      </dgm:t>
    </dgm:pt>
    <dgm:pt modelId="{A8EA4157-F899-4037-960B-CA15EA4DD064}">
      <dgm:prSet/>
      <dgm:spPr/>
      <dgm:t>
        <a:bodyPr/>
        <a:lstStyle/>
        <a:p>
          <a:r>
            <a:rPr lang="es-MX" dirty="0"/>
            <a:t>Medicina Veterinaria, VERIFICA*</a:t>
          </a:r>
        </a:p>
      </dgm:t>
    </dgm:pt>
    <dgm:pt modelId="{39E89C70-D6ED-42A5-B1D9-984FFD7D68F6}" type="parTrans" cxnId="{BBDB3F6F-FCE8-4565-94E1-6B85C6E62E34}">
      <dgm:prSet/>
      <dgm:spPr/>
      <dgm:t>
        <a:bodyPr/>
        <a:lstStyle/>
        <a:p>
          <a:endParaRPr lang="es-CL"/>
        </a:p>
      </dgm:t>
    </dgm:pt>
    <dgm:pt modelId="{2D104E14-C452-419A-9C5C-F89A5184481B}" type="sibTrans" cxnId="{BBDB3F6F-FCE8-4565-94E1-6B85C6E62E34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B96EB428-2C1F-4DE7-B5A9-A30D0C60E315}" type="pres">
      <dgm:prSet presAssocID="{57D5E244-1B58-4A0C-9005-B82AA8210CD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95576C4-2917-4979-94C8-CC45F053EC14}" type="pres">
      <dgm:prSet presAssocID="{310470D5-07BA-4A2E-8EB6-CD693F716109}" presName="spacer" presStyleCnt="0"/>
      <dgm:spPr/>
    </dgm:pt>
    <dgm:pt modelId="{E284C9D7-7A2A-4A1C-9A75-C1566B02A579}" type="pres">
      <dgm:prSet presAssocID="{FC8079B0-0DE6-4122-ABC6-C019542EDB7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E2E16A-C61C-4FED-A2C9-7BD67FFB56B7}" type="pres">
      <dgm:prSet presAssocID="{A21E9357-2F93-405A-835E-757B5F2852AA}" presName="spacer" presStyleCnt="0"/>
      <dgm:spPr/>
    </dgm:pt>
    <dgm:pt modelId="{D92C06D2-4864-4225-A1B3-4AD46FC117AA}" type="pres">
      <dgm:prSet presAssocID="{59CA1557-36FB-473D-94AB-8F8734C019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8AC4FC8-AFBE-4DA6-BE47-A466D5B50EA5}" type="pres">
      <dgm:prSet presAssocID="{B946FA91-D549-4022-A716-D700BA20DC46}" presName="spacer" presStyleCnt="0"/>
      <dgm:spPr/>
    </dgm:pt>
    <dgm:pt modelId="{2F9A77AC-F5AA-4FB6-A8D9-FA5FDB1342AD}" type="pres">
      <dgm:prSet presAssocID="{A8EA4157-F899-4037-960B-CA15EA4DD06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64AF709-2552-462B-A30C-A5B1CFFAD1F9}" srcId="{401F23C6-AE65-448A-8358-C39ADD49436B}" destId="{57D5E244-1B58-4A0C-9005-B82AA8210CD5}" srcOrd="1" destOrd="0" parTransId="{E3A5E16F-7E02-458E-83BE-02233F16DF5E}" sibTransId="{310470D5-07BA-4A2E-8EB6-CD693F716109}"/>
    <dgm:cxn modelId="{693D101F-572F-4276-AB02-5D5A9168AB87}" type="presOf" srcId="{A8EA4157-F899-4037-960B-CA15EA4DD064}" destId="{2F9A77AC-F5AA-4FB6-A8D9-FA5FDB1342AD}" srcOrd="0" destOrd="0" presId="urn:microsoft.com/office/officeart/2005/8/layout/vList2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D05AA564-8EEF-468F-8950-5EA27BC1D04E}" srcId="{401F23C6-AE65-448A-8358-C39ADD49436B}" destId="{59CA1557-36FB-473D-94AB-8F8734C019C0}" srcOrd="3" destOrd="0" parTransId="{A7495147-C4ED-457E-A610-324D847961E0}" sibTransId="{B946FA91-D549-4022-A716-D700BA20DC46}"/>
    <dgm:cxn modelId="{8E02206A-F7E2-4C26-814E-1433535057FA}" srcId="{401F23C6-AE65-448A-8358-C39ADD49436B}" destId="{FC8079B0-0DE6-4122-ABC6-C019542EDB71}" srcOrd="2" destOrd="0" parTransId="{38E44987-5B22-4DD8-8D8A-0AB9A79CEA45}" sibTransId="{A21E9357-2F93-405A-835E-757B5F2852AA}"/>
    <dgm:cxn modelId="{BBDB3F6F-FCE8-4565-94E1-6B85C6E62E34}" srcId="{401F23C6-AE65-448A-8358-C39ADD49436B}" destId="{A8EA4157-F899-4037-960B-CA15EA4DD064}" srcOrd="4" destOrd="0" parTransId="{39E89C70-D6ED-42A5-B1D9-984FFD7D68F6}" sibTransId="{2D104E14-C452-419A-9C5C-F89A5184481B}"/>
    <dgm:cxn modelId="{780E3277-FB5B-48F4-BF8C-69E3B69EE01B}" type="presOf" srcId="{59CA1557-36FB-473D-94AB-8F8734C019C0}" destId="{D92C06D2-4864-4225-A1B3-4AD46FC117AA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9A67A94-AFF9-41F4-A763-6001AB2E1A6A}" type="presOf" srcId="{FC8079B0-0DE6-4122-ABC6-C019542EDB71}" destId="{E284C9D7-7A2A-4A1C-9A75-C1566B02A579}" srcOrd="0" destOrd="0" presId="urn:microsoft.com/office/officeart/2005/8/layout/vList2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163CFEF4-F4B4-47D4-8A42-97992B0D5214}" type="presOf" srcId="{57D5E244-1B58-4A0C-9005-B82AA8210CD5}" destId="{B96EB428-2C1F-4DE7-B5A9-A30D0C60E315}" srcOrd="0" destOrd="0" presId="urn:microsoft.com/office/officeart/2005/8/layout/vList2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924BF3AF-2167-4EB4-8C02-BEFD42E5725B}" type="presParOf" srcId="{C308DD28-FDDF-4EF0-B5A7-0714824AA8B0}" destId="{B96EB428-2C1F-4DE7-B5A9-A30D0C60E315}" srcOrd="2" destOrd="0" presId="urn:microsoft.com/office/officeart/2005/8/layout/vList2"/>
    <dgm:cxn modelId="{3A6DF26E-5855-45EE-95B5-6264E9C16FE8}" type="presParOf" srcId="{C308DD28-FDDF-4EF0-B5A7-0714824AA8B0}" destId="{295576C4-2917-4979-94C8-CC45F053EC14}" srcOrd="3" destOrd="0" presId="urn:microsoft.com/office/officeart/2005/8/layout/vList2"/>
    <dgm:cxn modelId="{8ED97002-5B15-40D1-93BB-0C494881CB5D}" type="presParOf" srcId="{C308DD28-FDDF-4EF0-B5A7-0714824AA8B0}" destId="{E284C9D7-7A2A-4A1C-9A75-C1566B02A579}" srcOrd="4" destOrd="0" presId="urn:microsoft.com/office/officeart/2005/8/layout/vList2"/>
    <dgm:cxn modelId="{C8DCC528-3791-4E55-B6B6-B9211AD56E31}" type="presParOf" srcId="{C308DD28-FDDF-4EF0-B5A7-0714824AA8B0}" destId="{4DE2E16A-C61C-4FED-A2C9-7BD67FFB56B7}" srcOrd="5" destOrd="0" presId="urn:microsoft.com/office/officeart/2005/8/layout/vList2"/>
    <dgm:cxn modelId="{865E63EA-D266-4135-9E20-32181C54F609}" type="presParOf" srcId="{C308DD28-FDDF-4EF0-B5A7-0714824AA8B0}" destId="{D92C06D2-4864-4225-A1B3-4AD46FC117AA}" srcOrd="6" destOrd="0" presId="urn:microsoft.com/office/officeart/2005/8/layout/vList2"/>
    <dgm:cxn modelId="{07C284F0-C9E9-4064-89E5-0B53028ABA4B}" type="presParOf" srcId="{C308DD28-FDDF-4EF0-B5A7-0714824AA8B0}" destId="{98AC4FC8-AFBE-4DA6-BE47-A466D5B50EA5}" srcOrd="7" destOrd="0" presId="urn:microsoft.com/office/officeart/2005/8/layout/vList2"/>
    <dgm:cxn modelId="{F9557269-55B0-4F15-B7C3-6E97AFC670A2}" type="presParOf" srcId="{C308DD28-FDDF-4EF0-B5A7-0714824AA8B0}" destId="{2F9A77AC-F5AA-4FB6-A8D9-FA5FDB1342A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/>
            <a:t>Realización de Jornada / Taller por cada Facultad donde se elabore un FODA en torno al SAIC, incluyendo la identificación de fortalezas, debilidades, amenazas, oportunidades y riesgos.</a:t>
          </a:r>
          <a:endParaRPr lang="es-CL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/>
            <a:t>Realización de acciones de planes de mejora.</a:t>
          </a:r>
          <a:endParaRPr lang="es-CL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 dirty="0"/>
            <a:t>Preparación de grupos para auditoría de certificación.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867329EF-05B4-4045-8120-A577FC48895B}">
      <dgm:prSet/>
      <dgm:spPr/>
      <dgm:t>
        <a:bodyPr/>
        <a:lstStyle/>
        <a:p>
          <a:r>
            <a:rPr lang="es-MX" dirty="0"/>
            <a:t>Encuestas, Planes de Mejora y Planes de Efectividad de la Experiencia Estudiantil.</a:t>
          </a:r>
          <a:endParaRPr lang="es-CL" dirty="0"/>
        </a:p>
      </dgm:t>
    </dgm:pt>
    <dgm:pt modelId="{0788695E-7549-4176-B112-E8262E39863C}" type="parTrans" cxnId="{22AE36A5-AC80-4B9B-85EB-120CB1029826}">
      <dgm:prSet/>
      <dgm:spPr/>
      <dgm:t>
        <a:bodyPr/>
        <a:lstStyle/>
        <a:p>
          <a:endParaRPr lang="es-CL"/>
        </a:p>
      </dgm:t>
    </dgm:pt>
    <dgm:pt modelId="{2A44E98F-BE59-445D-A892-47BA8AD00216}" type="sibTrans" cxnId="{22AE36A5-AC80-4B9B-85EB-120CB1029826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2C997B37-4FAB-46B2-B369-5E817695A1D9}" type="pres">
      <dgm:prSet presAssocID="{867329EF-05B4-4045-8120-A577FC48895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4A9852-853F-4E52-85F0-535619A327FF}" type="pres">
      <dgm:prSet presAssocID="{2A44E98F-BE59-445D-A892-47BA8AD00216}" presName="spacer" presStyleCnt="0"/>
      <dgm:spPr/>
    </dgm:pt>
    <dgm:pt modelId="{80AD036C-243C-46FB-BF0A-91C6CA6B0834}" type="pres">
      <dgm:prSet presAssocID="{2F825A91-472E-49F9-B309-42DCB8DD29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EA479136-6165-444A-A56E-F4B02E56D24B}" type="presOf" srcId="{867329EF-05B4-4045-8120-A577FC48895B}" destId="{2C997B37-4FAB-46B2-B369-5E817695A1D9}" srcOrd="0" destOrd="0" presId="urn:microsoft.com/office/officeart/2005/8/layout/vList2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5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22AE36A5-AC80-4B9B-85EB-120CB1029826}" srcId="{401F23C6-AE65-448A-8358-C39ADD49436B}" destId="{867329EF-05B4-4045-8120-A577FC48895B}" srcOrd="4" destOrd="0" parTransId="{0788695E-7549-4176-B112-E8262E39863C}" sibTransId="{2A44E98F-BE59-445D-A892-47BA8AD00216}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305251B7-B63D-4274-B985-C9FAF1847CA3}" type="presParOf" srcId="{C308DD28-FDDF-4EF0-B5A7-0714824AA8B0}" destId="{2C997B37-4FAB-46B2-B369-5E817695A1D9}" srcOrd="8" destOrd="0" presId="urn:microsoft.com/office/officeart/2005/8/layout/vList2"/>
    <dgm:cxn modelId="{4028A968-2D8E-4055-80BD-AACB3FDF7E0F}" type="presParOf" srcId="{C308DD28-FDDF-4EF0-B5A7-0714824AA8B0}" destId="{494A9852-853F-4E52-85F0-535619A327FF}" srcOrd="9" destOrd="0" presId="urn:microsoft.com/office/officeart/2005/8/layout/vList2"/>
    <dgm:cxn modelId="{8FCA09B6-8392-413A-92FB-2C10FF65956B}" type="presParOf" srcId="{C308DD28-FDDF-4EF0-B5A7-0714824AA8B0}" destId="{80AD036C-243C-46FB-BF0A-91C6CA6B083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369164"/>
          <a:ext cx="8853462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54076" rIns="68712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Elaboración, aprobación y validación de la Política de Calidad y del SAIC</a:t>
          </a:r>
          <a:endParaRPr lang="es-CL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Certificación del Diseño del SAIC por ANECA</a:t>
          </a:r>
          <a:endParaRPr lang="es-CL" sz="1700" kern="1200" dirty="0"/>
        </a:p>
      </dsp:txBody>
      <dsp:txXfrm>
        <a:off x="0" y="369164"/>
        <a:ext cx="8853462" cy="990675"/>
      </dsp:txXfrm>
    </dsp:sp>
    <dsp:sp modelId="{F703C396-96B4-4A90-9C31-073AA2167469}">
      <dsp:nvSpPr>
        <dsp:cNvPr id="0" name=""/>
        <dsp:cNvSpPr/>
      </dsp:nvSpPr>
      <dsp:spPr>
        <a:xfrm>
          <a:off x="442673" y="118244"/>
          <a:ext cx="6197423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2020</a:t>
          </a:r>
          <a:endParaRPr lang="es-CL" sz="1700" kern="1200" dirty="0"/>
        </a:p>
      </dsp:txBody>
      <dsp:txXfrm>
        <a:off x="467171" y="142742"/>
        <a:ext cx="6148427" cy="452844"/>
      </dsp:txXfrm>
    </dsp:sp>
    <dsp:sp modelId="{CA6C05DD-F1B0-4D98-8CAE-51C34352E536}">
      <dsp:nvSpPr>
        <dsp:cNvPr id="0" name=""/>
        <dsp:cNvSpPr/>
      </dsp:nvSpPr>
      <dsp:spPr>
        <a:xfrm>
          <a:off x="0" y="1702559"/>
          <a:ext cx="8853462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54076" rIns="68712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dirty="0"/>
            <a:t>Socialización de la Política y el SAIC a toda la comunidad académica y administrativa</a:t>
          </a:r>
          <a:endParaRPr lang="es-CL" sz="1700" kern="1200" dirty="0"/>
        </a:p>
      </dsp:txBody>
      <dsp:txXfrm>
        <a:off x="0" y="1702559"/>
        <a:ext cx="8853462" cy="963900"/>
      </dsp:txXfrm>
    </dsp:sp>
    <dsp:sp modelId="{629AC0AA-50CE-44DF-AB70-EC184E9D4C94}">
      <dsp:nvSpPr>
        <dsp:cNvPr id="0" name=""/>
        <dsp:cNvSpPr/>
      </dsp:nvSpPr>
      <dsp:spPr>
        <a:xfrm>
          <a:off x="442673" y="1451639"/>
          <a:ext cx="6197423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2021</a:t>
          </a:r>
          <a:endParaRPr lang="es-CL" sz="1700" kern="1200" dirty="0"/>
        </a:p>
      </dsp:txBody>
      <dsp:txXfrm>
        <a:off x="467171" y="1476137"/>
        <a:ext cx="6148427" cy="452844"/>
      </dsp:txXfrm>
    </dsp:sp>
    <dsp:sp modelId="{1B3CA292-781C-4533-BAC7-AD7CC0E19FAE}">
      <dsp:nvSpPr>
        <dsp:cNvPr id="0" name=""/>
        <dsp:cNvSpPr/>
      </dsp:nvSpPr>
      <dsp:spPr>
        <a:xfrm>
          <a:off x="0" y="3009179"/>
          <a:ext cx="8853462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54076" rIns="68712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1" kern="1200" dirty="0"/>
            <a:t>Auditoría interna al pregrado de la Facultad</a:t>
          </a:r>
          <a:endParaRPr lang="es-CL" sz="1700" b="1" kern="1200" dirty="0"/>
        </a:p>
      </dsp:txBody>
      <dsp:txXfrm>
        <a:off x="0" y="3009179"/>
        <a:ext cx="8853462" cy="722925"/>
      </dsp:txXfrm>
    </dsp:sp>
    <dsp:sp modelId="{2A662FBF-EE79-4E6D-9C4C-9647A3109AF2}">
      <dsp:nvSpPr>
        <dsp:cNvPr id="0" name=""/>
        <dsp:cNvSpPr/>
      </dsp:nvSpPr>
      <dsp:spPr>
        <a:xfrm>
          <a:off x="442673" y="2758259"/>
          <a:ext cx="6197423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2022</a:t>
          </a:r>
          <a:endParaRPr lang="es-CL" sz="1700" kern="1200" dirty="0"/>
        </a:p>
      </dsp:txBody>
      <dsp:txXfrm>
        <a:off x="467171" y="2782757"/>
        <a:ext cx="6148427" cy="452844"/>
      </dsp:txXfrm>
    </dsp:sp>
    <dsp:sp modelId="{AE81325F-B1E7-47C8-950C-F40AD79046E7}">
      <dsp:nvSpPr>
        <dsp:cNvPr id="0" name=""/>
        <dsp:cNvSpPr/>
      </dsp:nvSpPr>
      <dsp:spPr>
        <a:xfrm>
          <a:off x="0" y="4074824"/>
          <a:ext cx="8853462" cy="1472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54076" rIns="68712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1" kern="1200" dirty="0"/>
            <a:t>Elaboración y ejecución de las acciones de mejora definidas en la auditoría interna</a:t>
          </a:r>
          <a:endParaRPr lang="es-CL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1" kern="1200" dirty="0"/>
            <a:t>AUDITORÍA PARA LA CERTIFICACIÓN DE LA IMPLANTACIÓN DEL SAIC EN LA FACULTAD</a:t>
          </a:r>
          <a:endParaRPr lang="es-CL" sz="1700" b="1" kern="1200" dirty="0"/>
        </a:p>
      </dsp:txBody>
      <dsp:txXfrm>
        <a:off x="0" y="4074824"/>
        <a:ext cx="8853462" cy="1472625"/>
      </dsp:txXfrm>
    </dsp:sp>
    <dsp:sp modelId="{FA8E5CD3-5767-48DF-B435-15BABA32EB45}">
      <dsp:nvSpPr>
        <dsp:cNvPr id="0" name=""/>
        <dsp:cNvSpPr/>
      </dsp:nvSpPr>
      <dsp:spPr>
        <a:xfrm>
          <a:off x="442673" y="3823904"/>
          <a:ext cx="6197423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2023</a:t>
          </a:r>
          <a:endParaRPr lang="es-CL" sz="1700" kern="1200" dirty="0"/>
        </a:p>
      </dsp:txBody>
      <dsp:txXfrm>
        <a:off x="467171" y="3848402"/>
        <a:ext cx="6148427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385426"/>
          <a:ext cx="8742218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Ingeniería Ambiental, VERIFICA</a:t>
          </a:r>
          <a:endParaRPr lang="es-CL" sz="2700" kern="1200" dirty="0"/>
        </a:p>
      </dsp:txBody>
      <dsp:txXfrm>
        <a:off x="31613" y="417039"/>
        <a:ext cx="8678992" cy="584369"/>
      </dsp:txXfrm>
    </dsp:sp>
    <dsp:sp modelId="{B96EB428-2C1F-4DE7-B5A9-A30D0C60E315}">
      <dsp:nvSpPr>
        <dsp:cNvPr id="0" name=""/>
        <dsp:cNvSpPr/>
      </dsp:nvSpPr>
      <dsp:spPr>
        <a:xfrm>
          <a:off x="0" y="1110781"/>
          <a:ext cx="8742218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Facultad de Ciencias de la Vida, Certificación ANECA</a:t>
          </a:r>
          <a:endParaRPr lang="es-CL" sz="2700" kern="1200" dirty="0"/>
        </a:p>
      </dsp:txBody>
      <dsp:txXfrm>
        <a:off x="31613" y="1142394"/>
        <a:ext cx="8678992" cy="584369"/>
      </dsp:txXfrm>
    </dsp:sp>
    <dsp:sp modelId="{E284C9D7-7A2A-4A1C-9A75-C1566B02A579}">
      <dsp:nvSpPr>
        <dsp:cNvPr id="0" name=""/>
        <dsp:cNvSpPr/>
      </dsp:nvSpPr>
      <dsp:spPr>
        <a:xfrm>
          <a:off x="0" y="1836136"/>
          <a:ext cx="8742218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Doctorado en Medicina de la Conservación, Reacreditación</a:t>
          </a:r>
          <a:endParaRPr lang="es-CL" sz="2700" kern="1200" dirty="0"/>
        </a:p>
      </dsp:txBody>
      <dsp:txXfrm>
        <a:off x="31613" y="1867749"/>
        <a:ext cx="8678992" cy="584369"/>
      </dsp:txXfrm>
    </dsp:sp>
    <dsp:sp modelId="{D92C06D2-4864-4225-A1B3-4AD46FC117AA}">
      <dsp:nvSpPr>
        <dsp:cNvPr id="0" name=""/>
        <dsp:cNvSpPr/>
      </dsp:nvSpPr>
      <dsp:spPr>
        <a:xfrm>
          <a:off x="0" y="2561491"/>
          <a:ext cx="8742218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Bioquímica, VERIFICA*</a:t>
          </a:r>
        </a:p>
      </dsp:txBody>
      <dsp:txXfrm>
        <a:off x="31613" y="2593104"/>
        <a:ext cx="8678992" cy="584369"/>
      </dsp:txXfrm>
    </dsp:sp>
    <dsp:sp modelId="{2F9A77AC-F5AA-4FB6-A8D9-FA5FDB1342AD}">
      <dsp:nvSpPr>
        <dsp:cNvPr id="0" name=""/>
        <dsp:cNvSpPr/>
      </dsp:nvSpPr>
      <dsp:spPr>
        <a:xfrm>
          <a:off x="0" y="3286846"/>
          <a:ext cx="8742218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Medicina Veterinaria, VERIFICA*</a:t>
          </a:r>
        </a:p>
      </dsp:txBody>
      <dsp:txXfrm>
        <a:off x="31613" y="3318459"/>
        <a:ext cx="8678992" cy="5843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873693"/>
          <a:ext cx="8742218" cy="6762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Jornada / Taller por cada Facultad donde se elabore un FODA en torno al SAIC, incluyendo la identificación de fortalezas, debilidades, amenazas, oportunidades y riesgos.</a:t>
          </a:r>
          <a:endParaRPr lang="es-CL" sz="1700" kern="1200"/>
        </a:p>
      </dsp:txBody>
      <dsp:txXfrm>
        <a:off x="33012" y="906705"/>
        <a:ext cx="8676194" cy="610236"/>
      </dsp:txXfrm>
    </dsp:sp>
    <dsp:sp modelId="{41495404-0A8F-4C7E-B3B6-149887EB19D8}">
      <dsp:nvSpPr>
        <dsp:cNvPr id="0" name=""/>
        <dsp:cNvSpPr/>
      </dsp:nvSpPr>
      <dsp:spPr>
        <a:xfrm>
          <a:off x="0" y="1598912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auditorías internas y externas planificadas.</a:t>
          </a:r>
          <a:endParaRPr lang="es-CL" sz="1700" kern="1200"/>
        </a:p>
      </dsp:txBody>
      <dsp:txXfrm>
        <a:off x="33012" y="1631924"/>
        <a:ext cx="8676194" cy="610236"/>
      </dsp:txXfrm>
    </dsp:sp>
    <dsp:sp modelId="{2686AAF4-30BE-4B22-A4A1-0714D7F1822E}">
      <dsp:nvSpPr>
        <dsp:cNvPr id="0" name=""/>
        <dsp:cNvSpPr/>
      </dsp:nvSpPr>
      <dsp:spPr>
        <a:xfrm>
          <a:off x="0" y="2324132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acciones de planes de mejora.</a:t>
          </a:r>
          <a:endParaRPr lang="es-CL" sz="1700" kern="1200"/>
        </a:p>
      </dsp:txBody>
      <dsp:txXfrm>
        <a:off x="33012" y="2357144"/>
        <a:ext cx="8676194" cy="610236"/>
      </dsp:txXfrm>
    </dsp:sp>
    <dsp:sp modelId="{8EFD6DB8-8C8B-418C-9231-C7EAA33274F5}">
      <dsp:nvSpPr>
        <dsp:cNvPr id="0" name=""/>
        <dsp:cNvSpPr/>
      </dsp:nvSpPr>
      <dsp:spPr>
        <a:xfrm>
          <a:off x="0" y="3049353"/>
          <a:ext cx="8742218" cy="676260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Preparación de grupos para auditoría de certificación.</a:t>
          </a:r>
          <a:endParaRPr lang="es-CL" sz="1700" kern="1200" dirty="0"/>
        </a:p>
      </dsp:txBody>
      <dsp:txXfrm>
        <a:off x="33012" y="3082365"/>
        <a:ext cx="8676194" cy="610236"/>
      </dsp:txXfrm>
    </dsp:sp>
    <dsp:sp modelId="{2C997B37-4FAB-46B2-B369-5E817695A1D9}">
      <dsp:nvSpPr>
        <dsp:cNvPr id="0" name=""/>
        <dsp:cNvSpPr/>
      </dsp:nvSpPr>
      <dsp:spPr>
        <a:xfrm>
          <a:off x="0" y="3774573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Encuestas, Planes de Mejora y Planes de Efectividad de la Experiencia Estudiantil.</a:t>
          </a:r>
          <a:endParaRPr lang="es-CL" sz="1700" kern="1200" dirty="0"/>
        </a:p>
      </dsp:txBody>
      <dsp:txXfrm>
        <a:off x="33012" y="3807585"/>
        <a:ext cx="8676194" cy="610236"/>
      </dsp:txXfrm>
    </dsp:sp>
    <dsp:sp modelId="{80AD036C-243C-46FB-BF0A-91C6CA6B0834}">
      <dsp:nvSpPr>
        <dsp:cNvPr id="0" name=""/>
        <dsp:cNvSpPr/>
      </dsp:nvSpPr>
      <dsp:spPr>
        <a:xfrm>
          <a:off x="0" y="4499793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Nuevo proceso Efectividad Institucional</a:t>
          </a:r>
          <a:endParaRPr lang="es-CL" sz="1700" kern="1200" dirty="0"/>
        </a:p>
      </dsp:txBody>
      <dsp:txXfrm>
        <a:off x="33012" y="4532805"/>
        <a:ext cx="8676194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6244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421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6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19/04/2023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app.powerbi.com/view?r=eyJrIjoiNjE2YTJkMzktMWY3Yy00YzY5LTk0ODgtNDhmZDM0MDVlZmYwIiwidCI6IjhmYmVkMzkzLWQwM2ItNDlmOC1iZTc5LWNkNWUxZjU5MGZiMiIsImMiOjR9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4256" y="-1113160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1628775" y="5404037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Facultad de Ciencias de la Vida – Abril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098" name="Imagen 3">
            <a:extLst>
              <a:ext uri="{FF2B5EF4-FFF2-40B4-BE49-F238E27FC236}">
                <a16:creationId xmlns:a16="http://schemas.microsoft.com/office/drawing/2014/main" id="{7DF4B0D7-9D9D-2A0E-9A64-9F21590A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000262"/>
            <a:ext cx="9139237" cy="58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abril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40909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6 (2/3)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31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 (0/3)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FECS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9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0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Enero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Complemento 1" title="Microsoft Power BI">
                <a:extLst>
                  <a:ext uri="{FF2B5EF4-FFF2-40B4-BE49-F238E27FC236}">
                    <a16:creationId xmlns:a16="http://schemas.microsoft.com/office/drawing/2014/main" id="{70EE1CA0-E60F-5E3C-F4B3-1E772C6585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5252032"/>
                  </p:ext>
                </p:extLst>
              </p:nvPr>
            </p:nvGraphicFramePr>
            <p:xfrm>
              <a:off x="0" y="990735"/>
              <a:ext cx="9144000" cy="5715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2" name="Complemento 1" title="Microsoft Power BI">
                <a:extLst>
                  <a:ext uri="{FF2B5EF4-FFF2-40B4-BE49-F238E27FC236}">
                    <a16:creationId xmlns:a16="http://schemas.microsoft.com/office/drawing/2014/main" id="{70EE1CA0-E60F-5E3C-F4B3-1E772C658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90735"/>
                <a:ext cx="9144000" cy="57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50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PROCESOS DE AUTOEVALUACIÓN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699003"/>
              </p:ext>
            </p:extLst>
          </p:nvPr>
        </p:nvGraphicFramePr>
        <p:xfrm>
          <a:off x="102279" y="933450"/>
          <a:ext cx="8742218" cy="4319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293947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1457"/>
              </p:ext>
            </p:extLst>
          </p:nvPr>
        </p:nvGraphicFramePr>
        <p:xfrm>
          <a:off x="102279" y="802848"/>
          <a:ext cx="8742218" cy="604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258444" y="3429000"/>
            <a:ext cx="28149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9A5C7DB-A5B2-96C7-60FB-BCA1A3612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609820"/>
              </p:ext>
            </p:extLst>
          </p:nvPr>
        </p:nvGraphicFramePr>
        <p:xfrm>
          <a:off x="3658721" y="2491837"/>
          <a:ext cx="5391965" cy="407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0503">
                  <a:extLst>
                    <a:ext uri="{9D8B030D-6E8A-4147-A177-3AD203B41FA5}">
                      <a16:colId xmlns:a16="http://schemas.microsoft.com/office/drawing/2014/main" val="1622889738"/>
                    </a:ext>
                  </a:extLst>
                </a:gridCol>
                <a:gridCol w="2673766">
                  <a:extLst>
                    <a:ext uri="{9D8B030D-6E8A-4147-A177-3AD203B41FA5}">
                      <a16:colId xmlns:a16="http://schemas.microsoft.com/office/drawing/2014/main" val="2447989292"/>
                    </a:ext>
                  </a:extLst>
                </a:gridCol>
                <a:gridCol w="1607696">
                  <a:extLst>
                    <a:ext uri="{9D8B030D-6E8A-4147-A177-3AD203B41FA5}">
                      <a16:colId xmlns:a16="http://schemas.microsoft.com/office/drawing/2014/main" val="3520528910"/>
                    </a:ext>
                  </a:extLst>
                </a:gridCol>
              </a:tblGrid>
              <a:tr h="490154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Facultad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Departamento/Escuela que Dicta la Asignatura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Nombre de la Asignatura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633967679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 dirty="0">
                          <a:effectLst/>
                        </a:rPr>
                        <a:t>CIENCIAS DE LA VIDA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BASES QCO-BIOL DE LA CEL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752434067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BIOLOGIA CELULAR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1355100504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BIOLOGÍA CELULAR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3931051369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BIOQUIMICA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2679921097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FISIOL GRAL Y NEURIF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3457015423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FUNDAMENTOS DE BIOLOGÍA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2029991029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GENETICA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2980457651"/>
                  </a:ext>
                </a:extLst>
              </a:tr>
              <a:tr h="490154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 dirty="0">
                          <a:effectLst/>
                        </a:rPr>
                        <a:t>GENÉTICA MOLECULAR HUMANA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3471319345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LABOR BIOL CELULAR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3104127187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CIENCIAS BIOLÓGICAS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NEUROBIOLOGÍA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1662424749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DEPTO. ECO. Y BIODIVERSIDAD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ZOOLOGÍA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2439798781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ESCUELA MEDICINA VETERINARIA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AGRESION Y DEFEN ORGAN I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1453162303"/>
                  </a:ext>
                </a:extLst>
              </a:tr>
              <a:tr h="257670"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CIENCIAS DE LA VIDA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>
                          <a:effectLst/>
                        </a:rPr>
                        <a:t>ESCUELA MEDICINA VETERINARIA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tc>
                  <a:txBody>
                    <a:bodyPr/>
                    <a:lstStyle/>
                    <a:p>
                      <a:r>
                        <a:rPr lang="es-CL" sz="900" dirty="0">
                          <a:effectLst/>
                        </a:rPr>
                        <a:t>CUERPO ANIMAL I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809" marR="34809" marT="0" marB="0" anchor="b"/>
                </a:tc>
                <a:extLst>
                  <a:ext uri="{0D108BD9-81ED-4DB2-BD59-A6C34878D82A}">
                    <a16:rowId xmlns:a16="http://schemas.microsoft.com/office/drawing/2014/main" val="1550880182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932C129-F03E-D541-EE25-B6FE53DBECC0}"/>
              </a:ext>
            </a:extLst>
          </p:cNvPr>
          <p:cNvSpPr txBox="1"/>
          <p:nvPr/>
        </p:nvSpPr>
        <p:spPr>
          <a:xfrm>
            <a:off x="258444" y="1614466"/>
            <a:ext cx="1577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Assessment del Aprendizaje Estudiantil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465C1A-D43C-95F0-223B-212AF79A9DB8}"/>
              </a:ext>
            </a:extLst>
          </p:cNvPr>
          <p:cNvSpPr txBox="1"/>
          <p:nvPr/>
        </p:nvSpPr>
        <p:spPr>
          <a:xfrm>
            <a:off x="3658721" y="1614673"/>
            <a:ext cx="253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Asignaturas críticas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5" name="Imagen 4">
            <a:hlinkClick r:id="rId5"/>
            <a:extLst>
              <a:ext uri="{FF2B5EF4-FFF2-40B4-BE49-F238E27FC236}">
                <a16:creationId xmlns:a16="http://schemas.microsoft.com/office/drawing/2014/main" id="{5209CA4B-6102-0CC0-9A97-C98B44D05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09" y="1871943"/>
            <a:ext cx="82200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818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86085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1026" name="Imagen 34">
            <a:extLst>
              <a:ext uri="{FF2B5EF4-FFF2-40B4-BE49-F238E27FC236}">
                <a16:creationId xmlns:a16="http://schemas.microsoft.com/office/drawing/2014/main" id="{ED0BD2B4-79F1-CE64-4E61-3CC7173E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" y="1000260"/>
            <a:ext cx="8943109" cy="591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050" name="Imagen 23">
            <a:extLst>
              <a:ext uri="{FF2B5EF4-FFF2-40B4-BE49-F238E27FC236}">
                <a16:creationId xmlns:a16="http://schemas.microsoft.com/office/drawing/2014/main" id="{658101E9-0032-2095-C8F1-41080D6E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634"/>
            <a:ext cx="9131683" cy="505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074" name="Imagen 13">
            <a:extLst>
              <a:ext uri="{FF2B5EF4-FFF2-40B4-BE49-F238E27FC236}">
                <a16:creationId xmlns:a16="http://schemas.microsoft.com/office/drawing/2014/main" id="{21FEFF39-3C6E-F413-F593-268405ED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9" y="1376777"/>
            <a:ext cx="9151958" cy="505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9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99139B3-3DDC-49AD-B3E5-3B34BD6DEAB3}">
  <we:reference id="wa200003233" version="2.0.0.3" store="es-ES" storeType="OMEX"/>
  <we:alternateReferences>
    <we:reference id="WA200003233" version="2.0.0.3" store="WA200003233" storeType="OMEX"/>
  </we:alternateReferences>
  <we:properties>
    <we:property name="backgroundColor" value="&quot;#F1F2F7&quot;"/>
    <we:property name="bookmark" value="&quot;H4sIAAAAAAAAA+VXzXLjNgx+FQ8ve/G0kvWfmyIrGc/EsSu76WHHB0iEHe3Kooaik3UzfoQ+VV+sIOVkN13H29+pPfVJBEHgA/AZIJ8YL9umgu0trJFdsDHIAriQPZv1Wd3JLoX4uAb5MXCWy8gJvcBxwQpcCAeuT1qiUaWoW3bxxBTIFaq7st1ApQ2S8P2iz6CqprDSqyVULfZZg7IVNVTlz9gp05aSG9z1GX5qKiFBm5wpUKjNPpA6rQmK/Z1DHqFQ5QPOsFCdNMNGSLVfu5h7yAMbbMvmXhBCgS6dabtdA/Pb+tqpAZaIWkFZEwAtQ9/xvSj3LG5jwQfcLwC0fFlWaq+Sb9NPjaS4KRvbRqcv5g9QF8iZCU5i28XyxOLVSuIK1H6ZvtpMRLVZH5DPxEYWmOHSbNWqVFvyQRkql2UBvbImILVo2Y5yOZWCMm0USFP76o3i1Gxdbep99hy9vBePiURKN2cX1q5/LtjdY9gTEq2EJMvVV/D/YYRXcfLjzTweshPBM80m11k8jnvf95I4y9IsPhVk89F00humvWeEp4JrnCbx7Wg2nhwAtCBJW9arat+sPneHeYfzGmqlknuQ6nI7jn+YiaV6BIm264Z+GNq2F1i6nYr8A7Uc3SV22onjhrltQx6gA5E3sCIeRd9sJueSkrYqC5SvgmZrpOmgPzgoMEE1nbcSu33BzTaamJ/YTUnAOtt3UG202XdDOsHFY/2OQNFvoaF144CQf/iix5sTrfHyL+ZlYSqJ6NIMyZ0BFB54Xu7m/uCUKnmkPf29Qq6w7ir0VS270F9/3T2P8QH1cCnW5tj+3vFAHo4E1GcdHALcZz/do8R9ZWtePs+g0e8S9ieK3y0MjLdTR55fSPX+MDuTUXqbjOKZ7nA3ce9uNIw1UReLjqrGxnmT/8t8GO5HhT2gGxH3I+46QcgD4Ee4v79RXpnNyOGeb0VL9LlvWY5v25hTpQ/+P86bRQem3h9g0zi+/vWX2TzNDIf6b2hNs5RsDidHlYaTZD550ero+N9P+v/zFDlECfOHsgaFxyNuhY5fRL7HA7St83hjvHHr/Hxd9/4CBQqQ/PXdiRaSo7zcmgQMS/n8DqSGkJ508N0M2B2ms9iotqHH5xRqPEBrKivUXCftKLXNA/uF1bvdb1+haVDgDwAA&quot;"/>
    <we:property name="creatorSessionId" value="&quot;c5638a13-aaf7-403a-a457-61c34b8c14be&quot;"/>
    <we:property name="creatorTenantId" value="&quot;8fbed393-d03b-49f8-be79-cd5e1f590fb2&quot;"/>
    <we:property name="creatorUserId" value="&quot;10030000975B668F&quot;"/>
    <we:property name="datasetId" value="&quot;b7eb9965-f299-41cc-b74d-4cc23d7e06a9&quot;"/>
    <we:property name="embedUrl" value="&quot;/reportEmbed?reportId=92dd2d78-b0d4-4eaf-8b1a-033dfe7f992b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initialStateBookmark" value="&quot;H4sIAAAAAAAAA+1XzW7jNhB+FYOXvQitZP3Yyk2RlcDY9U9lNz0UQTESxw4XsmhQdLLeQI+wT7Uv1hFlJ83WcYK2QRKgF0Eczu83wxnylnFRrQvYjmGF7ISNQOXApeo4zGJlSzudTD6OovTjH+NolBBZrrWQZcVObpkGtUR9IaoNFI0GIv5+aTEoiiksm9UCigottkZVyRIK8RVbZtrSaoO1xfDLupAKGpUzDRobtdfETmuy7fzkkkXItbjGGea6paa4lkrv1h5mPvKeA47tcL/Xhxw9kqnaXePm0/yNUeNYLEsNoiQHGhqiR8yZ24XcB9/PvCzoNvSFKPSOJdsmX9aK4iY0tusGr5iiWEolciiYiU9h1YZzy2JZbFbmL3lAn8mNyjHFhdkqtdBb0kQ4iAXp6YiSzJWyYjUhNlWS8DQMZ1H866d5NDD0K3kTKyTjnJ3Y9SVRKlEuix3i9yHOWzerQuSomnxmnwkZE8wKKZ/NzxIJgkaIwlq39gRW96E//LvY56trsTMlV0ZsV1HXZOFIQBZr3SGHLfbbFSo0wpQGLvQOnOEPgFU7lmdA2S6MG49DR5YvoNiY6iXFn4RuY79tycT8YTg+T8bDJP3+LfrQSFzW9KlrI8tBwwGgVpIbKNGUx2G1A5Lg8qZsdLYa98VOnn7+SwXf+feSJdQEZLEwd7ph5vMg5J7b6/Me8CM1v+sRZ2YzdLkf2OECAx7Yths4DmaU4YPn4n1Xz3w4nXQGSWeaTs7TaBQ9r4pG0fn3b7N5kpoash7hmqYJ6RxMjjINJvF8csfVluMLN5sDMf+3Ted9H6RDJWEOlOv1M8eBrIcuhH7XDnkYvqUhMkriaDycjSb/J/RRXNpMYuAGPvVGmzuY8y4PcoAnMxnxayhzgvPHNEbLpcIl7PtU8pI5Js7GVmcYJWbrbFPuLlPu35NuvRffvWO+v41r2Kv4s29BnZ87cZSmSXqoV7+KZ8+YIa/i17/qgedQah1fgdKn21H0y0wu9A0odDyvH/T7juP3bOdBhzTNxO7mPg+53XeDPAx83kPHfh/N5JHyuj+X/j8AMQfFH4JEC8VRnW4NAAOh9u8/uicmbzr49mlQHx6KcqOrNT06p1DigeFIaYWSN6AdHZDmYc2MEYJRZMVTE7V5bt/N0rr+E/nJorf5DwAA&quot;"/>
    <we:property name="isFiltersActionButtonVisible" value="true"/>
    <we:property name="pageDisplayName" value="&quot;Verifica&quot;"/>
    <we:property name="pptInsertionSessionID" value="&quot;3398CD36-117B-49A7-88F0-DE2A836E0897&quot;"/>
    <we:property name="reportEmbeddedTime" value="&quot;2023-03-22T18:17:44.765Z&quot;"/>
    <we:property name="reportName" value="&quot;Plan de Calidad UNAB&quot;"/>
    <we:property name="reportState" value="&quot;CONNECTED&quot;"/>
    <we:property name="reportUrl" value="&quot;/links/COOvHAgahu?ctid=8fbed393-d03b-49f8-be79-cd5e1f590fb2&amp;pbi_source=linkShare&amp;bookmarkGuid=55eabdfc-383b-449a-a87f-c650ace87e3c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Props1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14191</TotalTime>
  <Words>1482</Words>
  <Application>Microsoft Office PowerPoint</Application>
  <PresentationFormat>Carta (216 x 279 mm)</PresentationFormat>
  <Paragraphs>284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188</cp:revision>
  <dcterms:created xsi:type="dcterms:W3CDTF">2018-06-26T20:44:09Z</dcterms:created>
  <dcterms:modified xsi:type="dcterms:W3CDTF">2023-04-19T14:05:05Z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