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webextensions/webextension2.xml" ContentType="application/vnd.ms-office.webextension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1"/>
  </p:notesMasterIdLst>
  <p:sldIdLst>
    <p:sldId id="256" r:id="rId5"/>
    <p:sldId id="290" r:id="rId6"/>
    <p:sldId id="332" r:id="rId7"/>
    <p:sldId id="333" r:id="rId8"/>
    <p:sldId id="270" r:id="rId9"/>
    <p:sldId id="335" r:id="rId10"/>
    <p:sldId id="344" r:id="rId11"/>
    <p:sldId id="320" r:id="rId12"/>
    <p:sldId id="340" r:id="rId13"/>
    <p:sldId id="341" r:id="rId14"/>
    <p:sldId id="319" r:id="rId15"/>
    <p:sldId id="321" r:id="rId16"/>
    <p:sldId id="322" r:id="rId17"/>
    <p:sldId id="328" r:id="rId18"/>
    <p:sldId id="330" r:id="rId19"/>
    <p:sldId id="346" r:id="rId20"/>
    <p:sldId id="323" r:id="rId21"/>
    <p:sldId id="329" r:id="rId22"/>
    <p:sldId id="342" r:id="rId23"/>
    <p:sldId id="343" r:id="rId24"/>
    <p:sldId id="347" r:id="rId25"/>
    <p:sldId id="331" r:id="rId26"/>
    <p:sldId id="345" r:id="rId27"/>
    <p:sldId id="337" r:id="rId28"/>
    <p:sldId id="338" r:id="rId29"/>
    <p:sldId id="318" r:id="rId30"/>
  </p:sldIdLst>
  <p:sldSz cx="9144000" cy="6858000" type="letter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868DE5-D56E-D624-AD28-5EFBDFF10BAF}" name="Luis Aguilar Gallardo" initials="LAG" userId="S::luis.aguilar@unab.cl::97d831b4-3cdc-4fa3-910a-51927f1f7e9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Gloria Jimenez Bucarey" initials="CGJB" lastIdx="7" clrIdx="0">
    <p:extLst>
      <p:ext uri="{19B8F6BF-5375-455C-9EA6-DF929625EA0E}">
        <p15:presenceInfo xmlns:p15="http://schemas.microsoft.com/office/powerpoint/2012/main" userId="S::carmen.jimenez@unab.cl::7198c1a4-24a0-40ba-90c7-42a5e1822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C0"/>
    <a:srgbClr val="A92322"/>
    <a:srgbClr val="701616"/>
    <a:srgbClr val="666666"/>
    <a:srgbClr val="44546A"/>
    <a:srgbClr val="E30000"/>
    <a:srgbClr val="E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455E90-9B9E-45FA-9326-82A593CC084F}" v="550" dt="2023-03-22T18:38:44.268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40" autoAdjust="0"/>
    <p:restoredTop sz="93792" autoAdjust="0"/>
  </p:normalViewPr>
  <p:slideViewPr>
    <p:cSldViewPr snapToGrid="0" snapToObjects="1">
      <p:cViewPr varScale="1">
        <p:scale>
          <a:sx n="80" d="100"/>
          <a:sy n="80" d="100"/>
        </p:scale>
        <p:origin x="144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Aguilar Gallardo" userId="97d831b4-3cdc-4fa3-910a-51927f1f7e9b" providerId="ADAL" clId="{69455E90-9B9E-45FA-9326-82A593CC084F}"/>
    <pc:docChg chg="custSel addSld delSld modSld">
      <pc:chgData name="Luis Aguilar Gallardo" userId="97d831b4-3cdc-4fa3-910a-51927f1f7e9b" providerId="ADAL" clId="{69455E90-9B9E-45FA-9326-82A593CC084F}" dt="2023-03-22T18:38:44.268" v="679" actId="12100"/>
      <pc:docMkLst>
        <pc:docMk/>
      </pc:docMkLst>
      <pc:sldChg chg="del">
        <pc:chgData name="Luis Aguilar Gallardo" userId="97d831b4-3cdc-4fa3-910a-51927f1f7e9b" providerId="ADAL" clId="{69455E90-9B9E-45FA-9326-82A593CC084F}" dt="2023-03-22T15:16:10.803" v="1" actId="47"/>
        <pc:sldMkLst>
          <pc:docMk/>
          <pc:sldMk cId="746731893" sldId="336"/>
        </pc:sldMkLst>
      </pc:sldChg>
      <pc:sldChg chg="addSp delSp modSp mod">
        <pc:chgData name="Luis Aguilar Gallardo" userId="97d831b4-3cdc-4fa3-910a-51927f1f7e9b" providerId="ADAL" clId="{69455E90-9B9E-45FA-9326-82A593CC084F}" dt="2023-03-22T18:18:01.322" v="6" actId="14100"/>
        <pc:sldMkLst>
          <pc:docMk/>
          <pc:sldMk cId="611882341" sldId="343"/>
        </pc:sldMkLst>
        <pc:graphicFrameChg chg="add mod">
          <ac:chgData name="Luis Aguilar Gallardo" userId="97d831b4-3cdc-4fa3-910a-51927f1f7e9b" providerId="ADAL" clId="{69455E90-9B9E-45FA-9326-82A593CC084F}" dt="2023-03-22T18:18:01.322" v="6" actId="14100"/>
          <ac:graphicFrameMkLst>
            <pc:docMk/>
            <pc:sldMk cId="611882341" sldId="343"/>
            <ac:graphicFrameMk id="2" creationId="{70EE1CA0-E60F-5E3C-F4B3-1E772C658599}"/>
          </ac:graphicFrameMkLst>
        </pc:graphicFrameChg>
        <pc:graphicFrameChg chg="del mod">
          <ac:chgData name="Luis Aguilar Gallardo" userId="97d831b4-3cdc-4fa3-910a-51927f1f7e9b" providerId="ADAL" clId="{69455E90-9B9E-45FA-9326-82A593CC084F}" dt="2023-03-22T18:17:17.318" v="3" actId="478"/>
          <ac:graphicFrameMkLst>
            <pc:docMk/>
            <pc:sldMk cId="611882341" sldId="343"/>
            <ac:graphicFrameMk id="4" creationId="{E8EAF372-CD14-A279-3381-BCC95F788026}"/>
          </ac:graphicFrameMkLst>
        </pc:graphicFrameChg>
      </pc:sldChg>
      <pc:sldChg chg="addSp modSp mod">
        <pc:chgData name="Luis Aguilar Gallardo" userId="97d831b4-3cdc-4fa3-910a-51927f1f7e9b" providerId="ADAL" clId="{69455E90-9B9E-45FA-9326-82A593CC084F}" dt="2023-03-22T18:31:32.269" v="633" actId="1076"/>
        <pc:sldMkLst>
          <pc:docMk/>
          <pc:sldMk cId="10169715" sldId="345"/>
        </pc:sldMkLst>
        <pc:spChg chg="mod">
          <ac:chgData name="Luis Aguilar Gallardo" userId="97d831b4-3cdc-4fa3-910a-51927f1f7e9b" providerId="ADAL" clId="{69455E90-9B9E-45FA-9326-82A593CC084F}" dt="2023-03-22T18:19:17.963" v="66" actId="20577"/>
          <ac:spMkLst>
            <pc:docMk/>
            <pc:sldMk cId="10169715" sldId="345"/>
            <ac:spMk id="3" creationId="{C6C07BA8-9712-CC65-FC2C-FAE202DCE07F}"/>
          </ac:spMkLst>
        </pc:spChg>
        <pc:graphicFrameChg chg="add mod modGraphic">
          <ac:chgData name="Luis Aguilar Gallardo" userId="97d831b4-3cdc-4fa3-910a-51927f1f7e9b" providerId="ADAL" clId="{69455E90-9B9E-45FA-9326-82A593CC084F}" dt="2023-03-22T18:31:32.269" v="633" actId="1076"/>
          <ac:graphicFrameMkLst>
            <pc:docMk/>
            <pc:sldMk cId="10169715" sldId="345"/>
            <ac:graphicFrameMk id="2" creationId="{7E5AE379-ABA5-B7B3-62F6-B99EB403FEA7}"/>
          </ac:graphicFrameMkLst>
        </pc:graphicFrameChg>
      </pc:sldChg>
      <pc:sldChg chg="add">
        <pc:chgData name="Luis Aguilar Gallardo" userId="97d831b4-3cdc-4fa3-910a-51927f1f7e9b" providerId="ADAL" clId="{69455E90-9B9E-45FA-9326-82A593CC084F}" dt="2023-03-22T15:16:09.033" v="0"/>
        <pc:sldMkLst>
          <pc:docMk/>
          <pc:sldMk cId="985000231" sldId="346"/>
        </pc:sldMkLst>
      </pc:sldChg>
      <pc:sldChg chg="modSp add mod">
        <pc:chgData name="Luis Aguilar Gallardo" userId="97d831b4-3cdc-4fa3-910a-51927f1f7e9b" providerId="ADAL" clId="{69455E90-9B9E-45FA-9326-82A593CC084F}" dt="2023-03-22T18:38:44.268" v="679" actId="12100"/>
        <pc:sldMkLst>
          <pc:docMk/>
          <pc:sldMk cId="629394727" sldId="347"/>
        </pc:sldMkLst>
        <pc:spChg chg="mod">
          <ac:chgData name="Luis Aguilar Gallardo" userId="97d831b4-3cdc-4fa3-910a-51927f1f7e9b" providerId="ADAL" clId="{69455E90-9B9E-45FA-9326-82A593CC084F}" dt="2023-03-22T18:34:24.786" v="678" actId="20577"/>
          <ac:spMkLst>
            <pc:docMk/>
            <pc:sldMk cId="629394727" sldId="347"/>
            <ac:spMk id="13" creationId="{00000000-0000-0000-0000-000000000000}"/>
          </ac:spMkLst>
        </pc:spChg>
        <pc:graphicFrameChg chg="mod">
          <ac:chgData name="Luis Aguilar Gallardo" userId="97d831b4-3cdc-4fa3-910a-51927f1f7e9b" providerId="ADAL" clId="{69455E90-9B9E-45FA-9326-82A593CC084F}" dt="2023-03-22T18:38:44.268" v="679" actId="12100"/>
          <ac:graphicFrameMkLst>
            <pc:docMk/>
            <pc:sldMk cId="629394727" sldId="347"/>
            <ac:graphicFrameMk id="2" creationId="{E7736B95-4D1B-D891-08F1-07EAEF151E39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Cumplimiento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18</c:v>
                </c:pt>
                <c:pt idx="3">
                  <c:v>15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F-46DE-B733-B70FD8EEA7B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 cumplimiento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FF-46DE-B733-B70FD8EEA7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627447688"/>
        <c:axId val="627448016"/>
      </c:barChart>
      <c:catAx>
        <c:axId val="627447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27448016"/>
        <c:crosses val="autoZero"/>
        <c:auto val="1"/>
        <c:lblAlgn val="ctr"/>
        <c:lblOffset val="100"/>
        <c:noMultiLvlLbl val="0"/>
      </c:catAx>
      <c:valAx>
        <c:axId val="6274480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27447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Auditoría Externa y Certificación de la Implantación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E8949D8B-A326-4D7D-9503-795BEF3DA994}">
      <dgm:prSet phldrT="[Texto]"/>
      <dgm:spPr/>
      <dgm:t>
        <a:bodyPr/>
        <a:lstStyle/>
        <a:p>
          <a:r>
            <a:rPr lang="es-MX" dirty="0"/>
            <a:t>Facultad de Enfermería</a:t>
          </a:r>
          <a:endParaRPr lang="es-CL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/>
        </a:p>
      </dgm:t>
    </dgm:pt>
    <dgm:pt modelId="{CAA24129-87EC-4A9E-BAB0-E0D9D1F30E2C}">
      <dgm:prSet phldrT="[Texto]"/>
      <dgm:spPr/>
      <dgm:t>
        <a:bodyPr/>
        <a:lstStyle/>
        <a:p>
          <a:r>
            <a:rPr lang="es-MX" dirty="0"/>
            <a:t>Pre-Auditoría ANECA</a:t>
          </a:r>
          <a:endParaRPr lang="es-CL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/>
        </a:p>
      </dgm:t>
    </dgm:pt>
    <dgm:pt modelId="{9A307B21-AC10-4EA8-B6D1-89C7685D7F50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/>
        </a:p>
      </dgm:t>
    </dgm:pt>
    <dgm:pt modelId="{5DDF7365-B8E3-45F3-98E7-9D8D6CC1738B}">
      <dgm:prSet phldrT="[Texto]"/>
      <dgm:spPr/>
      <dgm:t>
        <a:bodyPr/>
        <a:lstStyle/>
        <a:p>
          <a:r>
            <a:rPr lang="es-MX" dirty="0"/>
            <a:t>Facultad de Odontología</a:t>
          </a:r>
          <a:endParaRPr lang="es-CL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/>
        </a:p>
      </dgm:t>
    </dgm:pt>
    <dgm:pt modelId="{A87DF0AF-0684-4837-8804-764F7C5FD46F}">
      <dgm:prSet phldrT="[Texto]"/>
      <dgm:spPr/>
      <dgm:t>
        <a:bodyPr/>
        <a:lstStyle/>
        <a:p>
          <a:r>
            <a:rPr lang="es-MX" dirty="0"/>
            <a:t>Facultad de Derecho</a:t>
          </a:r>
          <a:endParaRPr lang="es-CL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/>
        </a:p>
      </dgm:t>
    </dgm:pt>
    <dgm:pt modelId="{FE46B4D6-8318-49A4-9A11-99A58175D0C2}">
      <dgm:prSet phldrT="[Texto]"/>
      <dgm:spPr/>
      <dgm:t>
        <a:bodyPr/>
        <a:lstStyle/>
        <a:p>
          <a:r>
            <a:rPr lang="es-MX" dirty="0"/>
            <a:t>Facultad de Ciencias de la Rehabilitación</a:t>
          </a:r>
          <a:endParaRPr lang="es-CL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/>
        </a:p>
      </dgm:t>
    </dgm:pt>
    <dgm:pt modelId="{E6A4F4F6-1410-4406-84D7-2941FA571A1A}">
      <dgm:prSet phldrT="[Texto]"/>
      <dgm:spPr/>
      <dgm:t>
        <a:bodyPr/>
        <a:lstStyle/>
        <a:p>
          <a:r>
            <a:rPr lang="es-MX" dirty="0"/>
            <a:t>Facultad de Economía y Negocios</a:t>
          </a:r>
          <a:endParaRPr lang="es-CL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/>
        </a:p>
      </dgm:t>
    </dgm:pt>
    <dgm:pt modelId="{15EA77E9-C4D6-4FBC-8C99-C09AA4C8ECD1}">
      <dgm:prSet phldrT="[Texto]"/>
      <dgm:spPr/>
      <dgm:t>
        <a:bodyPr/>
        <a:lstStyle/>
        <a:p>
          <a:r>
            <a:rPr lang="es-MX" dirty="0"/>
            <a:t>Auditorías Internas – Académicas</a:t>
          </a:r>
          <a:endParaRPr lang="es-CL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/>
        </a:p>
      </dgm:t>
    </dgm:pt>
    <dgm:pt modelId="{BCA3EF34-28C9-4C89-A8D7-044105BFE823}">
      <dgm:prSet phldrT="[Texto]"/>
      <dgm:spPr/>
      <dgm:t>
        <a:bodyPr/>
        <a:lstStyle/>
        <a:p>
          <a:r>
            <a:rPr lang="es-MX" dirty="0"/>
            <a:t>Facultad de Ciencias de la Vida</a:t>
          </a:r>
          <a:endParaRPr lang="es-CL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/>
        </a:p>
      </dgm:t>
    </dgm:pt>
    <dgm:pt modelId="{230E13DE-AC40-4AF1-B62C-252C033160B5}">
      <dgm:prSet phldrT="[Texto]"/>
      <dgm:spPr/>
      <dgm:t>
        <a:bodyPr/>
        <a:lstStyle/>
        <a:p>
          <a:r>
            <a:rPr lang="es-MX" dirty="0"/>
            <a:t>Facultad de Arquitectura, Arte, Diseño y Comunicación</a:t>
          </a:r>
          <a:endParaRPr lang="es-CL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/>
        </a:p>
      </dgm:t>
    </dgm:pt>
    <dgm:pt modelId="{F6ADFA1E-66FE-4287-88A3-596ECBA67F27}">
      <dgm:prSet phldrT="[Texto]"/>
      <dgm:spPr/>
      <dgm:t>
        <a:bodyPr/>
        <a:lstStyle/>
        <a:p>
          <a:r>
            <a:rPr lang="es-MX" dirty="0"/>
            <a:t>Facultad de Educación y Ciencias Sociales</a:t>
          </a:r>
          <a:endParaRPr lang="es-CL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/>
        </a:p>
      </dgm:t>
    </dgm:pt>
    <dgm:pt modelId="{C4814C61-1D79-4CAD-B7FA-CA415700B4F8}">
      <dgm:prSet phldrT="[Texto]"/>
      <dgm:spPr/>
      <dgm:t>
        <a:bodyPr/>
        <a:lstStyle/>
        <a:p>
          <a:r>
            <a:rPr lang="es-MX" dirty="0"/>
            <a:t>Facultad de Ciencias Exactas</a:t>
          </a:r>
          <a:endParaRPr lang="es-CL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/>
        </a:p>
      </dgm:t>
    </dgm:pt>
    <dgm:pt modelId="{33391DB0-F16A-43C5-8898-76DAD827FD2C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/>
        </a:p>
      </dgm:t>
    </dgm:pt>
    <dgm:pt modelId="{10312646-D6C8-4415-A1B9-212F0B518613}">
      <dgm:prSet phldrT="[Texto]"/>
      <dgm:spPr/>
      <dgm:t>
        <a:bodyPr/>
        <a:lstStyle/>
        <a:p>
          <a:r>
            <a:rPr lang="es-MX" dirty="0"/>
            <a:t>Facultad de Medicina</a:t>
          </a:r>
          <a:endParaRPr lang="es-CL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/>
        </a:p>
      </dgm:t>
    </dgm:pt>
    <dgm:pt modelId="{87E9C1A2-D754-4ED4-AF75-3389E20626ED}">
      <dgm:prSet phldrT="[Texto]"/>
      <dgm:spPr/>
      <dgm:t>
        <a:bodyPr/>
        <a:lstStyle/>
        <a:p>
          <a:r>
            <a:rPr lang="es-MX" dirty="0"/>
            <a:t>Auditorías Internas – Procesos</a:t>
          </a:r>
          <a:endParaRPr lang="es-CL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/>
        </a:p>
      </dgm:t>
    </dgm:pt>
    <dgm:pt modelId="{E20CCDDE-4E89-4665-92CA-2CFF2D737DFE}">
      <dgm:prSet phldrT="[Texto]"/>
      <dgm:spPr/>
      <dgm:t>
        <a:bodyPr/>
        <a:lstStyle/>
        <a:p>
          <a:r>
            <a:rPr lang="es-MX" dirty="0"/>
            <a:t>Dirección de Formación General</a:t>
          </a:r>
          <a:endParaRPr lang="es-CL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/>
        </a:p>
      </dgm:t>
    </dgm:pt>
    <dgm:pt modelId="{29B5D908-E81D-4DE5-9189-1483669CEB84}">
      <dgm:prSet phldrT="[Texto]"/>
      <dgm:spPr/>
      <dgm:t>
        <a:bodyPr/>
        <a:lstStyle/>
        <a:p>
          <a:r>
            <a:rPr lang="es-MX" dirty="0"/>
            <a:t>Actualización SAIC</a:t>
          </a:r>
          <a:endParaRPr lang="es-CL" dirty="0"/>
        </a:p>
      </dgm:t>
    </dgm:pt>
    <dgm:pt modelId="{CF6FC5EE-F4C2-421A-9DE5-460A247FEBF8}" type="parTrans" cxnId="{3CB38A94-F416-42D9-B085-B58B2F5A55EF}">
      <dgm:prSet/>
      <dgm:spPr/>
      <dgm:t>
        <a:bodyPr/>
        <a:lstStyle/>
        <a:p>
          <a:endParaRPr lang="es-CL"/>
        </a:p>
      </dgm:t>
    </dgm:pt>
    <dgm:pt modelId="{0CD2BB3D-939C-4B27-A822-A158814EF5EA}" type="sibTrans" cxnId="{3CB38A94-F416-42D9-B085-B58B2F5A55EF}">
      <dgm:prSet/>
      <dgm:spPr/>
      <dgm:t>
        <a:bodyPr/>
        <a:lstStyle/>
        <a:p>
          <a:endParaRPr lang="es-CL"/>
        </a:p>
      </dgm:t>
    </dgm:pt>
    <dgm:pt modelId="{B7BD9D2E-2E44-41B1-8352-BD41340938C7}">
      <dgm:prSet phldrT="[Texto]"/>
      <dgm:spPr/>
      <dgm:t>
        <a:bodyPr/>
        <a:lstStyle/>
        <a:p>
          <a:r>
            <a:rPr lang="es-MX" dirty="0"/>
            <a:t>Instituto de Salud Pública</a:t>
          </a:r>
          <a:endParaRPr lang="es-CL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/>
        </a:p>
      </dgm:t>
    </dgm:pt>
    <dgm:pt modelId="{6C95B22E-07DC-4BF2-8DD5-10CE0ED786CC}">
      <dgm:prSet phldrT="[Texto]"/>
      <dgm:spPr/>
      <dgm:t>
        <a:bodyPr/>
        <a:lstStyle/>
        <a:p>
          <a:r>
            <a:rPr lang="es-MX" dirty="0"/>
            <a:t>Dirección Académica de Doctorado</a:t>
          </a:r>
          <a:endParaRPr lang="es-CL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/>
        </a:p>
      </dgm:t>
    </dgm:pt>
    <dgm:pt modelId="{9FA24A40-FC1B-4599-974E-AFB9A6C6604C}">
      <dgm:prSet phldrT="[Texto]"/>
      <dgm:spPr/>
      <dgm:t>
        <a:bodyPr/>
        <a:lstStyle/>
        <a:p>
          <a:r>
            <a:rPr lang="es-MX" dirty="0"/>
            <a:t>Dirección General de Vinculación con el Medio y Sostenibilidad</a:t>
          </a:r>
          <a:endParaRPr lang="es-CL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/>
        </a:p>
      </dgm:t>
    </dgm:pt>
    <dgm:pt modelId="{A7E22CB5-014B-4005-96AB-923E7FAF0FC6}">
      <dgm:prSet phldrT="[Texto]"/>
      <dgm:spPr/>
      <dgm:t>
        <a:bodyPr/>
        <a:lstStyle/>
        <a:p>
          <a:r>
            <a:rPr lang="es-MX" dirty="0"/>
            <a:t>Desde Noviembre de 2022</a:t>
          </a:r>
          <a:endParaRPr lang="es-CL" dirty="0"/>
        </a:p>
      </dgm:t>
    </dgm:pt>
    <dgm:pt modelId="{53FFA375-74C3-4F19-8C74-2D7071220AC6}" type="parTrans" cxnId="{11DEE7E4-2BC0-4EE7-B533-B138F9F35BBF}">
      <dgm:prSet/>
      <dgm:spPr/>
      <dgm:t>
        <a:bodyPr/>
        <a:lstStyle/>
        <a:p>
          <a:endParaRPr lang="es-CL"/>
        </a:p>
      </dgm:t>
    </dgm:pt>
    <dgm:pt modelId="{D85B730D-8ADC-473D-B8B4-80DA65AA9D0E}" type="sibTrans" cxnId="{11DEE7E4-2BC0-4EE7-B533-B138F9F35BBF}">
      <dgm:prSet/>
      <dgm:spPr/>
      <dgm:t>
        <a:bodyPr/>
        <a:lstStyle/>
        <a:p>
          <a:endParaRPr lang="es-CL"/>
        </a:p>
      </dgm:t>
    </dgm:pt>
    <dgm:pt modelId="{01A71EF7-3150-4B73-BBA2-25DDF6B98A9B}" type="pres">
      <dgm:prSet presAssocID="{5227E6E1-D841-49A2-8B78-21D4B0DC674C}" presName="linear" presStyleCnt="0">
        <dgm:presLayoutVars>
          <dgm:animLvl val="lvl"/>
          <dgm:resizeHandles val="exact"/>
        </dgm:presLayoutVars>
      </dgm:prSet>
      <dgm:spPr/>
    </dgm:pt>
    <dgm:pt modelId="{CFDF6E5B-5B56-4167-A5D0-0F5D988216DF}" type="pres">
      <dgm:prSet presAssocID="{946B7FBE-55AF-4C26-9AC3-0EA175FF619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9DFF7E6-F2D2-428A-B0E2-A34E0DD5C60A}" type="pres">
      <dgm:prSet presAssocID="{946B7FBE-55AF-4C26-9AC3-0EA175FF6190}" presName="childText" presStyleLbl="revTx" presStyleIdx="0" presStyleCnt="5">
        <dgm:presLayoutVars>
          <dgm:bulletEnabled val="1"/>
        </dgm:presLayoutVars>
      </dgm:prSet>
      <dgm:spPr/>
    </dgm:pt>
    <dgm:pt modelId="{FF8DE34A-BF73-4608-81FB-DA540331998B}" type="pres">
      <dgm:prSet presAssocID="{CAA24129-87EC-4A9E-BAB0-E0D9D1F30E2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7BA0546-4FDF-4C2A-8F76-87ABF1382930}" type="pres">
      <dgm:prSet presAssocID="{CAA24129-87EC-4A9E-BAB0-E0D9D1F30E2C}" presName="childText" presStyleLbl="revTx" presStyleIdx="1" presStyleCnt="5">
        <dgm:presLayoutVars>
          <dgm:bulletEnabled val="1"/>
        </dgm:presLayoutVars>
      </dgm:prSet>
      <dgm:spPr/>
    </dgm:pt>
    <dgm:pt modelId="{30289433-B3A5-4834-8828-924912E43B4F}" type="pres">
      <dgm:prSet presAssocID="{15EA77E9-C4D6-4FBC-8C99-C09AA4C8ECD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2BD8DCD-D837-4B09-9707-C7E27118032E}" type="pres">
      <dgm:prSet presAssocID="{15EA77E9-C4D6-4FBC-8C99-C09AA4C8ECD1}" presName="childText" presStyleLbl="revTx" presStyleIdx="2" presStyleCnt="5">
        <dgm:presLayoutVars>
          <dgm:bulletEnabled val="1"/>
        </dgm:presLayoutVars>
      </dgm:prSet>
      <dgm:spPr/>
    </dgm:pt>
    <dgm:pt modelId="{AE5ACB7F-D94C-4FE1-910C-D28980EA13DA}" type="pres">
      <dgm:prSet presAssocID="{87E9C1A2-D754-4ED4-AF75-3389E20626E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F30797E-F377-44AB-B4B4-B5073A96B29D}" type="pres">
      <dgm:prSet presAssocID="{87E9C1A2-D754-4ED4-AF75-3389E20626ED}" presName="childText" presStyleLbl="revTx" presStyleIdx="3" presStyleCnt="5">
        <dgm:presLayoutVars>
          <dgm:bulletEnabled val="1"/>
        </dgm:presLayoutVars>
      </dgm:prSet>
      <dgm:spPr/>
    </dgm:pt>
    <dgm:pt modelId="{8D36625E-2294-43F8-AE65-61B9A516EED4}" type="pres">
      <dgm:prSet presAssocID="{29B5D908-E81D-4DE5-9189-1483669CEB8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5095BF0-3929-4B32-AA72-04773308F56F}" type="pres">
      <dgm:prSet presAssocID="{29B5D908-E81D-4DE5-9189-1483669CEB84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56723D00-508F-49B5-BA18-14554E9A0125}" type="presOf" srcId="{29B5D908-E81D-4DE5-9189-1483669CEB84}" destId="{8D36625E-2294-43F8-AE65-61B9A516EED4}" srcOrd="0" destOrd="0" presId="urn:microsoft.com/office/officeart/2005/8/layout/vList2"/>
    <dgm:cxn modelId="{C26DFF06-C87E-4942-9D5D-8A028A94EBF2}" type="presOf" srcId="{9FA24A40-FC1B-4599-974E-AFB9A6C6604C}" destId="{FF30797E-F377-44AB-B4B4-B5073A96B29D}" srcOrd="0" destOrd="3" presId="urn:microsoft.com/office/officeart/2005/8/layout/vList2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C036781E-D6B7-4053-ACCE-A9C4719548CC}" type="presOf" srcId="{CAA24129-87EC-4A9E-BAB0-E0D9D1F30E2C}" destId="{FF8DE34A-BF73-4608-81FB-DA540331998B}" srcOrd="0" destOrd="0" presId="urn:microsoft.com/office/officeart/2005/8/layout/vList2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B4062037-1FD1-492C-B839-6390B613196A}" type="presOf" srcId="{9A307B21-AC10-4EA8-B6D1-89C7685D7F50}" destId="{A7BA0546-4FDF-4C2A-8F76-87ABF1382930}" srcOrd="0" destOrd="0" presId="urn:microsoft.com/office/officeart/2005/8/layout/vList2"/>
    <dgm:cxn modelId="{AA64313C-9B19-4750-8046-8D600E857749}" type="presOf" srcId="{A7E22CB5-014B-4005-96AB-923E7FAF0FC6}" destId="{45095BF0-3929-4B32-AA72-04773308F56F}" srcOrd="0" destOrd="0" presId="urn:microsoft.com/office/officeart/2005/8/layout/vList2"/>
    <dgm:cxn modelId="{BC6C935B-4767-4AB3-B880-75F7DFFB532E}" type="presOf" srcId="{B7BD9D2E-2E44-41B1-8352-BD41340938C7}" destId="{FF30797E-F377-44AB-B4B4-B5073A96B29D}" srcOrd="0" destOrd="0" presId="urn:microsoft.com/office/officeart/2005/8/layout/vList2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32C3CD64-919C-438A-B192-4813FA8493DA}" type="presOf" srcId="{A87DF0AF-0684-4837-8804-764F7C5FD46F}" destId="{B9DFF7E6-F2D2-428A-B0E2-A34E0DD5C60A}" srcOrd="0" destOrd="2" presId="urn:microsoft.com/office/officeart/2005/8/layout/vList2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B7546C6E-FFC2-48A8-B33E-4AA5EB25BFEA}" type="presOf" srcId="{5227E6E1-D841-49A2-8B78-21D4B0DC674C}" destId="{01A71EF7-3150-4B73-BBA2-25DDF6B98A9B}" srcOrd="0" destOrd="0" presId="urn:microsoft.com/office/officeart/2005/8/layout/vList2"/>
    <dgm:cxn modelId="{45C4794E-2B50-48C1-A517-853A8DFAB39E}" type="presOf" srcId="{BCA3EF34-28C9-4C89-A8D7-044105BFE823}" destId="{C2BD8DCD-D837-4B09-9707-C7E27118032E}" srcOrd="0" destOrd="0" presId="urn:microsoft.com/office/officeart/2005/8/layout/vList2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E3320356-335B-4B9A-ACA7-DAF6E21D0023}" type="presOf" srcId="{33391DB0-F16A-43C5-8898-76DAD827FD2C}" destId="{C2BD8DCD-D837-4B09-9707-C7E27118032E}" srcOrd="0" destOrd="4" presId="urn:microsoft.com/office/officeart/2005/8/layout/vList2"/>
    <dgm:cxn modelId="{C28BC057-B594-4E34-9161-E263E61F0EE4}" type="presOf" srcId="{230E13DE-AC40-4AF1-B62C-252C033160B5}" destId="{C2BD8DCD-D837-4B09-9707-C7E27118032E}" srcOrd="0" destOrd="1" presId="urn:microsoft.com/office/officeart/2005/8/layout/vList2"/>
    <dgm:cxn modelId="{69F7C48E-1AC3-4E06-8C84-4C5E7F16A398}" type="presOf" srcId="{F6ADFA1E-66FE-4287-88A3-596ECBA67F27}" destId="{C2BD8DCD-D837-4B09-9707-C7E27118032E}" srcOrd="0" destOrd="2" presId="urn:microsoft.com/office/officeart/2005/8/layout/vList2"/>
    <dgm:cxn modelId="{4523608F-7318-46F4-838A-2A7A79F8B569}" type="presOf" srcId="{6C95B22E-07DC-4BF2-8DD5-10CE0ED786CC}" destId="{FF30797E-F377-44AB-B4B4-B5073A96B29D}" srcOrd="0" destOrd="2" presId="urn:microsoft.com/office/officeart/2005/8/layout/vList2"/>
    <dgm:cxn modelId="{3CB38A94-F416-42D9-B085-B58B2F5A55EF}" srcId="{5227E6E1-D841-49A2-8B78-21D4B0DC674C}" destId="{29B5D908-E81D-4DE5-9189-1483669CEB84}" srcOrd="4" destOrd="0" parTransId="{CF6FC5EE-F4C2-421A-9DE5-460A247FEBF8}" sibTransId="{0CD2BB3D-939C-4B27-A822-A158814EF5EA}"/>
    <dgm:cxn modelId="{94F1EC96-AB22-4D9D-B4BF-1179D0679931}" type="presOf" srcId="{87E9C1A2-D754-4ED4-AF75-3389E20626ED}" destId="{AE5ACB7F-D94C-4FE1-910C-D28980EA13DA}" srcOrd="0" destOrd="0" presId="urn:microsoft.com/office/officeart/2005/8/layout/vList2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3AFD09C-DFD9-4251-BFCC-F80C4D25693B}" type="presOf" srcId="{E20CCDDE-4E89-4665-92CA-2CFF2D737DFE}" destId="{FF30797E-F377-44AB-B4B4-B5073A96B29D}" srcOrd="0" destOrd="1" presId="urn:microsoft.com/office/officeart/2005/8/layout/vList2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E2A0B2A3-9AE9-42AA-AF5F-CEFAE1CBAC58}" type="presOf" srcId="{FE46B4D6-8318-49A4-9A11-99A58175D0C2}" destId="{B9DFF7E6-F2D2-428A-B0E2-A34E0DD5C60A}" srcOrd="0" destOrd="3" presId="urn:microsoft.com/office/officeart/2005/8/layout/vList2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DABF14B8-9F3B-41AD-871B-D61F971C1DEE}" type="presOf" srcId="{5DDF7365-B8E3-45F3-98E7-9D8D6CC1738B}" destId="{B9DFF7E6-F2D2-428A-B0E2-A34E0DD5C60A}" srcOrd="0" destOrd="1" presId="urn:microsoft.com/office/officeart/2005/8/layout/vList2"/>
    <dgm:cxn modelId="{84044AC1-D064-48DE-9BCA-84A20AF33A31}" type="presOf" srcId="{15EA77E9-C4D6-4FBC-8C99-C09AA4C8ECD1}" destId="{30289433-B3A5-4834-8828-924912E43B4F}" srcOrd="0" destOrd="0" presId="urn:microsoft.com/office/officeart/2005/8/layout/vList2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EF5D5EE4-8F9C-4DB0-975D-7B68B77FA504}" type="presOf" srcId="{C4814C61-1D79-4CAD-B7FA-CA415700B4F8}" destId="{C2BD8DCD-D837-4B09-9707-C7E27118032E}" srcOrd="0" destOrd="3" presId="urn:microsoft.com/office/officeart/2005/8/layout/vList2"/>
    <dgm:cxn modelId="{11DEE7E4-2BC0-4EE7-B533-B138F9F35BBF}" srcId="{29B5D908-E81D-4DE5-9189-1483669CEB84}" destId="{A7E22CB5-014B-4005-96AB-923E7FAF0FC6}" srcOrd="0" destOrd="0" parTransId="{53FFA375-74C3-4F19-8C74-2D7071220AC6}" sibTransId="{D85B730D-8ADC-473D-B8B4-80DA65AA9D0E}"/>
    <dgm:cxn modelId="{112ABDE9-2703-4EDC-BAF0-B8D40CD3A550}" type="presOf" srcId="{E8949D8B-A326-4D7D-9503-795BEF3DA994}" destId="{B9DFF7E6-F2D2-428A-B0E2-A34E0DD5C60A}" srcOrd="0" destOrd="0" presId="urn:microsoft.com/office/officeart/2005/8/layout/vList2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30F3AAEE-6283-47CD-8F6A-1717FA5B9C12}" type="presOf" srcId="{946B7FBE-55AF-4C26-9AC3-0EA175FF6190}" destId="{CFDF6E5B-5B56-4167-A5D0-0F5D988216DF}" srcOrd="0" destOrd="0" presId="urn:microsoft.com/office/officeart/2005/8/layout/vList2"/>
    <dgm:cxn modelId="{785449F0-794A-45EF-B3C3-D78EC1583A5C}" type="presOf" srcId="{10312646-D6C8-4415-A1B9-212F0B518613}" destId="{C2BD8DCD-D837-4B09-9707-C7E27118032E}" srcOrd="0" destOrd="5" presId="urn:microsoft.com/office/officeart/2005/8/layout/vList2"/>
    <dgm:cxn modelId="{48AB7DF2-6A71-40D0-997E-A2477CF7FDDB}" type="presOf" srcId="{E6A4F4F6-1410-4406-84D7-2941FA571A1A}" destId="{A7BA0546-4FDF-4C2A-8F76-87ABF1382930}" srcOrd="0" destOrd="1" presId="urn:microsoft.com/office/officeart/2005/8/layout/vList2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9140EF1B-F681-4951-A901-E579FB0E2058}" type="presParOf" srcId="{01A71EF7-3150-4B73-BBA2-25DDF6B98A9B}" destId="{CFDF6E5B-5B56-4167-A5D0-0F5D988216DF}" srcOrd="0" destOrd="0" presId="urn:microsoft.com/office/officeart/2005/8/layout/vList2"/>
    <dgm:cxn modelId="{DDA5C221-BCE1-46E8-9E33-F40EE5962ED5}" type="presParOf" srcId="{01A71EF7-3150-4B73-BBA2-25DDF6B98A9B}" destId="{B9DFF7E6-F2D2-428A-B0E2-A34E0DD5C60A}" srcOrd="1" destOrd="0" presId="urn:microsoft.com/office/officeart/2005/8/layout/vList2"/>
    <dgm:cxn modelId="{6DC42E1B-4F0F-4E0E-AA52-B1C2F609D7E2}" type="presParOf" srcId="{01A71EF7-3150-4B73-BBA2-25DDF6B98A9B}" destId="{FF8DE34A-BF73-4608-81FB-DA540331998B}" srcOrd="2" destOrd="0" presId="urn:microsoft.com/office/officeart/2005/8/layout/vList2"/>
    <dgm:cxn modelId="{2DA09718-80EF-4684-B75F-CC44D7BF4C3B}" type="presParOf" srcId="{01A71EF7-3150-4B73-BBA2-25DDF6B98A9B}" destId="{A7BA0546-4FDF-4C2A-8F76-87ABF1382930}" srcOrd="3" destOrd="0" presId="urn:microsoft.com/office/officeart/2005/8/layout/vList2"/>
    <dgm:cxn modelId="{19F7129C-F853-478D-ACD2-A3691BEAC401}" type="presParOf" srcId="{01A71EF7-3150-4B73-BBA2-25DDF6B98A9B}" destId="{30289433-B3A5-4834-8828-924912E43B4F}" srcOrd="4" destOrd="0" presId="urn:microsoft.com/office/officeart/2005/8/layout/vList2"/>
    <dgm:cxn modelId="{93A3F4B4-9649-408B-9126-B5E388091CEC}" type="presParOf" srcId="{01A71EF7-3150-4B73-BBA2-25DDF6B98A9B}" destId="{C2BD8DCD-D837-4B09-9707-C7E27118032E}" srcOrd="5" destOrd="0" presId="urn:microsoft.com/office/officeart/2005/8/layout/vList2"/>
    <dgm:cxn modelId="{EC3A7087-A01F-449A-9295-7B84AD6EEB7A}" type="presParOf" srcId="{01A71EF7-3150-4B73-BBA2-25DDF6B98A9B}" destId="{AE5ACB7F-D94C-4FE1-910C-D28980EA13DA}" srcOrd="6" destOrd="0" presId="urn:microsoft.com/office/officeart/2005/8/layout/vList2"/>
    <dgm:cxn modelId="{D7639B1A-B2DD-49F8-9A98-0ED9483AAE0C}" type="presParOf" srcId="{01A71EF7-3150-4B73-BBA2-25DDF6B98A9B}" destId="{FF30797E-F377-44AB-B4B4-B5073A96B29D}" srcOrd="7" destOrd="0" presId="urn:microsoft.com/office/officeart/2005/8/layout/vList2"/>
    <dgm:cxn modelId="{8C47127F-83B1-4D0E-92FA-F563FAAD35E0}" type="presParOf" srcId="{01A71EF7-3150-4B73-BBA2-25DDF6B98A9B}" destId="{8D36625E-2294-43F8-AE65-61B9A516EED4}" srcOrd="8" destOrd="0" presId="urn:microsoft.com/office/officeart/2005/8/layout/vList2"/>
    <dgm:cxn modelId="{A5EF92D8-AD04-482F-AD95-3E404BE0B759}" type="presParOf" srcId="{01A71EF7-3150-4B73-BBA2-25DDF6B98A9B}" destId="{45095BF0-3929-4B32-AA72-04773308F56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2020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220FD16D-144C-4F8B-BA74-F17FF19D8A56}">
      <dgm:prSet phldrT="[Texto]"/>
      <dgm:spPr/>
      <dgm:t>
        <a:bodyPr/>
        <a:lstStyle/>
        <a:p>
          <a:r>
            <a:rPr lang="es-MX" dirty="0"/>
            <a:t>Elaboración, aprobación y validación de la Política de Calidad y del SAIC</a:t>
          </a:r>
          <a:endParaRPr lang="es-CL" dirty="0"/>
        </a:p>
      </dgm:t>
    </dgm:pt>
    <dgm:pt modelId="{7E5A9CC8-9101-40FC-89F5-F1B198B41C33}" type="parTrans" cxnId="{46252D14-6BDA-4F1F-9A6B-DD3DD9067211}">
      <dgm:prSet/>
      <dgm:spPr/>
      <dgm:t>
        <a:bodyPr/>
        <a:lstStyle/>
        <a:p>
          <a:endParaRPr lang="es-CL"/>
        </a:p>
      </dgm:t>
    </dgm:pt>
    <dgm:pt modelId="{32DA7559-6548-436B-A372-46D102120FFD}" type="sibTrans" cxnId="{46252D14-6BDA-4F1F-9A6B-DD3DD9067211}">
      <dgm:prSet/>
      <dgm:spPr/>
      <dgm:t>
        <a:bodyPr/>
        <a:lstStyle/>
        <a:p>
          <a:endParaRPr lang="es-CL"/>
        </a:p>
      </dgm:t>
    </dgm:pt>
    <dgm:pt modelId="{EC3FA3A5-6B8F-486F-B274-3E38FE7DC731}">
      <dgm:prSet phldrT="[Texto]"/>
      <dgm:spPr/>
      <dgm:t>
        <a:bodyPr/>
        <a:lstStyle/>
        <a:p>
          <a:r>
            <a:rPr lang="es-MX" dirty="0"/>
            <a:t>Certificación del Diseño del SAIC por ANECA</a:t>
          </a:r>
          <a:endParaRPr lang="es-CL" dirty="0"/>
        </a:p>
      </dgm:t>
    </dgm:pt>
    <dgm:pt modelId="{B5C0BB87-D851-466E-8E2B-7FF50378E2CD}" type="parTrans" cxnId="{9EA81DEF-28F8-4C29-946B-92ADF1F88762}">
      <dgm:prSet/>
      <dgm:spPr/>
      <dgm:t>
        <a:bodyPr/>
        <a:lstStyle/>
        <a:p>
          <a:endParaRPr lang="es-CL"/>
        </a:p>
      </dgm:t>
    </dgm:pt>
    <dgm:pt modelId="{FA370A79-AF04-4911-A23B-EA1B9F6DF9AE}" type="sibTrans" cxnId="{9EA81DEF-28F8-4C29-946B-92ADF1F88762}">
      <dgm:prSet/>
      <dgm:spPr/>
      <dgm:t>
        <a:bodyPr/>
        <a:lstStyle/>
        <a:p>
          <a:endParaRPr lang="es-CL"/>
        </a:p>
      </dgm:t>
    </dgm:pt>
    <dgm:pt modelId="{F2B0125A-7EBF-4F97-B4D8-819B5065530F}">
      <dgm:prSet phldrT="[Texto]"/>
      <dgm:spPr/>
      <dgm:t>
        <a:bodyPr/>
        <a:lstStyle/>
        <a:p>
          <a:r>
            <a:rPr lang="es-MX" dirty="0"/>
            <a:t>2021</a:t>
          </a:r>
          <a:endParaRPr lang="es-CL" dirty="0"/>
        </a:p>
      </dgm:t>
    </dgm:pt>
    <dgm:pt modelId="{F9FD2064-0566-48F3-B153-1E16445B3BF0}" type="parTrans" cxnId="{014862AA-0A9C-46AB-9007-163B67320DF2}">
      <dgm:prSet/>
      <dgm:spPr/>
      <dgm:t>
        <a:bodyPr/>
        <a:lstStyle/>
        <a:p>
          <a:endParaRPr lang="es-CL"/>
        </a:p>
      </dgm:t>
    </dgm:pt>
    <dgm:pt modelId="{420A7815-B555-4A87-A5D8-C2A087C24F43}" type="sibTrans" cxnId="{014862AA-0A9C-46AB-9007-163B67320DF2}">
      <dgm:prSet/>
      <dgm:spPr/>
      <dgm:t>
        <a:bodyPr/>
        <a:lstStyle/>
        <a:p>
          <a:endParaRPr lang="es-CL"/>
        </a:p>
      </dgm:t>
    </dgm:pt>
    <dgm:pt modelId="{59E542A8-259B-4A33-B546-3E5A285DE293}">
      <dgm:prSet phldrT="[Texto]"/>
      <dgm:spPr/>
      <dgm:t>
        <a:bodyPr/>
        <a:lstStyle/>
        <a:p>
          <a:r>
            <a:rPr lang="es-MX" dirty="0"/>
            <a:t>Socialización de la Política y el SAIC a toda la comunidad académica y administrativa</a:t>
          </a:r>
          <a:endParaRPr lang="es-CL" dirty="0"/>
        </a:p>
      </dgm:t>
    </dgm:pt>
    <dgm:pt modelId="{EB5AE7A0-8B71-467F-92DE-26AA3417B52B}" type="parTrans" cxnId="{98582FC8-3787-4254-942F-D5EBFC958490}">
      <dgm:prSet/>
      <dgm:spPr/>
      <dgm:t>
        <a:bodyPr/>
        <a:lstStyle/>
        <a:p>
          <a:endParaRPr lang="es-CL"/>
        </a:p>
      </dgm:t>
    </dgm:pt>
    <dgm:pt modelId="{F192B947-2B71-4EA8-B90A-604A2CB69764}" type="sibTrans" cxnId="{98582FC8-3787-4254-942F-D5EBFC958490}">
      <dgm:prSet/>
      <dgm:spPr/>
      <dgm:t>
        <a:bodyPr/>
        <a:lstStyle/>
        <a:p>
          <a:endParaRPr lang="es-CL"/>
        </a:p>
      </dgm:t>
    </dgm:pt>
    <dgm:pt modelId="{887E4C17-056E-4784-9187-FAF347D337DD}">
      <dgm:prSet phldrT="[Texto]"/>
      <dgm:spPr/>
      <dgm:t>
        <a:bodyPr/>
        <a:lstStyle/>
        <a:p>
          <a:r>
            <a:rPr lang="es-MX" b="1" dirty="0"/>
            <a:t>Auditoría Interna a los programas de postgrado de la Facultad</a:t>
          </a:r>
          <a:endParaRPr lang="es-CL" b="1" dirty="0"/>
        </a:p>
      </dgm:t>
    </dgm:pt>
    <dgm:pt modelId="{C933D078-80F5-45C7-A20A-72188BD39566}" type="parTrans" cxnId="{E8FAE8A1-61AC-4B85-9892-74E8650D515B}">
      <dgm:prSet/>
      <dgm:spPr/>
      <dgm:t>
        <a:bodyPr/>
        <a:lstStyle/>
        <a:p>
          <a:endParaRPr lang="es-CL"/>
        </a:p>
      </dgm:t>
    </dgm:pt>
    <dgm:pt modelId="{1B34DC9E-C0AE-4D08-B961-49AFB9F5A138}" type="sibTrans" cxnId="{E8FAE8A1-61AC-4B85-9892-74E8650D515B}">
      <dgm:prSet/>
      <dgm:spPr/>
      <dgm:t>
        <a:bodyPr/>
        <a:lstStyle/>
        <a:p>
          <a:endParaRPr lang="es-CL"/>
        </a:p>
      </dgm:t>
    </dgm:pt>
    <dgm:pt modelId="{4C0939A7-C45A-4F0F-84EB-08C227C3BB3E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interna</a:t>
          </a:r>
          <a:endParaRPr lang="es-CL" b="1" dirty="0"/>
        </a:p>
      </dgm:t>
    </dgm:pt>
    <dgm:pt modelId="{82274B93-47FE-4C64-B055-CD35097F9589}" type="parTrans" cxnId="{C2A79ED9-9FE4-43E3-96EC-019740B0FF82}">
      <dgm:prSet/>
      <dgm:spPr/>
      <dgm:t>
        <a:bodyPr/>
        <a:lstStyle/>
        <a:p>
          <a:endParaRPr lang="es-CL"/>
        </a:p>
      </dgm:t>
    </dgm:pt>
    <dgm:pt modelId="{A4D89DF8-86D4-42A2-86BC-76FA41698F98}" type="sibTrans" cxnId="{C2A79ED9-9FE4-43E3-96EC-019740B0FF82}">
      <dgm:prSet/>
      <dgm:spPr/>
      <dgm:t>
        <a:bodyPr/>
        <a:lstStyle/>
        <a:p>
          <a:endParaRPr lang="es-CL"/>
        </a:p>
      </dgm:t>
    </dgm:pt>
    <dgm:pt modelId="{E3069249-B29E-45CA-83D5-91A0370781E8}">
      <dgm:prSet phldrT="[Texto]"/>
      <dgm:spPr/>
      <dgm:t>
        <a:bodyPr/>
        <a:lstStyle/>
        <a:p>
          <a:r>
            <a:rPr lang="es-MX" dirty="0"/>
            <a:t>2022</a:t>
          </a:r>
          <a:endParaRPr lang="es-CL" dirty="0"/>
        </a:p>
      </dgm:t>
    </dgm:pt>
    <dgm:pt modelId="{5DE4259B-9879-4373-B0B6-2FA0D6DF73EB}" type="parTrans" cxnId="{7CFE3B59-7179-4D5E-BE78-0B6CF96AF011}">
      <dgm:prSet/>
      <dgm:spPr/>
      <dgm:t>
        <a:bodyPr/>
        <a:lstStyle/>
        <a:p>
          <a:endParaRPr lang="es-CL"/>
        </a:p>
      </dgm:t>
    </dgm:pt>
    <dgm:pt modelId="{4EFEE04A-3D96-40F8-B572-E76DC3EEF802}" type="sibTrans" cxnId="{7CFE3B59-7179-4D5E-BE78-0B6CF96AF011}">
      <dgm:prSet/>
      <dgm:spPr/>
      <dgm:t>
        <a:bodyPr/>
        <a:lstStyle/>
        <a:p>
          <a:endParaRPr lang="es-CL"/>
        </a:p>
      </dgm:t>
    </dgm:pt>
    <dgm:pt modelId="{E8D3ED19-42CE-44B6-B28C-A07513CF0FD7}">
      <dgm:prSet phldrT="[Texto]"/>
      <dgm:spPr/>
      <dgm:t>
        <a:bodyPr/>
        <a:lstStyle/>
        <a:p>
          <a:r>
            <a:rPr lang="es-MX" b="1" dirty="0"/>
            <a:t>Auditoría interna al pregrado de la Facultad</a:t>
          </a:r>
          <a:endParaRPr lang="es-CL" b="1" dirty="0"/>
        </a:p>
      </dgm:t>
    </dgm:pt>
    <dgm:pt modelId="{2DD0F48A-1A49-4BE3-BC6B-2716955AEE44}" type="parTrans" cxnId="{BE0E5D7D-F9F4-448B-B753-1AA880F625B0}">
      <dgm:prSet/>
      <dgm:spPr/>
      <dgm:t>
        <a:bodyPr/>
        <a:lstStyle/>
        <a:p>
          <a:endParaRPr lang="es-CL"/>
        </a:p>
      </dgm:t>
    </dgm:pt>
    <dgm:pt modelId="{733BAB21-4B7F-44B3-ACD4-886AF6237699}" type="sibTrans" cxnId="{BE0E5D7D-F9F4-448B-B753-1AA880F625B0}">
      <dgm:prSet/>
      <dgm:spPr/>
      <dgm:t>
        <a:bodyPr/>
        <a:lstStyle/>
        <a:p>
          <a:endParaRPr lang="es-CL"/>
        </a:p>
      </dgm:t>
    </dgm:pt>
    <dgm:pt modelId="{A0DEAEC7-7826-421B-8B4F-627979DB3717}">
      <dgm:prSet phldrT="[Texto]"/>
      <dgm:spPr/>
      <dgm:t>
        <a:bodyPr/>
        <a:lstStyle/>
        <a:p>
          <a:r>
            <a:rPr lang="es-MX" dirty="0"/>
            <a:t>2023</a:t>
          </a:r>
          <a:endParaRPr lang="es-CL" dirty="0"/>
        </a:p>
      </dgm:t>
    </dgm:pt>
    <dgm:pt modelId="{42EDC402-A5AC-49C0-91EC-53179C0524BE}" type="parTrans" cxnId="{2ECCBE57-ABE3-4423-97EF-8B368206D2AF}">
      <dgm:prSet/>
      <dgm:spPr/>
      <dgm:t>
        <a:bodyPr/>
        <a:lstStyle/>
        <a:p>
          <a:endParaRPr lang="es-CL"/>
        </a:p>
      </dgm:t>
    </dgm:pt>
    <dgm:pt modelId="{7FAF5427-BA83-44A3-B055-E505E51D4A84}" type="sibTrans" cxnId="{2ECCBE57-ABE3-4423-97EF-8B368206D2AF}">
      <dgm:prSet/>
      <dgm:spPr/>
      <dgm:t>
        <a:bodyPr/>
        <a:lstStyle/>
        <a:p>
          <a:endParaRPr lang="es-CL"/>
        </a:p>
      </dgm:t>
    </dgm:pt>
    <dgm:pt modelId="{CCF4C8E9-48A9-4593-A177-E6A4F71614B3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interna</a:t>
          </a:r>
          <a:endParaRPr lang="es-CL" b="1" dirty="0"/>
        </a:p>
      </dgm:t>
    </dgm:pt>
    <dgm:pt modelId="{406043FF-3D8A-400D-9309-4A38E1FF06B9}" type="parTrans" cxnId="{269F8EF2-5330-4671-A762-8A2D35C94EB4}">
      <dgm:prSet/>
      <dgm:spPr/>
      <dgm:t>
        <a:bodyPr/>
        <a:lstStyle/>
        <a:p>
          <a:endParaRPr lang="es-CL"/>
        </a:p>
      </dgm:t>
    </dgm:pt>
    <dgm:pt modelId="{108FA205-6F5C-4E79-9ACE-396C1638FFB4}" type="sibTrans" cxnId="{269F8EF2-5330-4671-A762-8A2D35C94EB4}">
      <dgm:prSet/>
      <dgm:spPr/>
      <dgm:t>
        <a:bodyPr/>
        <a:lstStyle/>
        <a:p>
          <a:endParaRPr lang="es-CL"/>
        </a:p>
      </dgm:t>
    </dgm:pt>
    <dgm:pt modelId="{561CC701-850C-4B1A-AF6A-8C8DF330DA7C}">
      <dgm:prSet phldrT="[Texto]"/>
      <dgm:spPr/>
      <dgm:t>
        <a:bodyPr/>
        <a:lstStyle/>
        <a:p>
          <a:r>
            <a:rPr lang="es-MX" b="1" dirty="0"/>
            <a:t>Evaluación de la eficacia de las acciones realizadas</a:t>
          </a:r>
          <a:endParaRPr lang="es-CL" b="1" dirty="0"/>
        </a:p>
      </dgm:t>
    </dgm:pt>
    <dgm:pt modelId="{5560FB3E-261F-4F7A-B00D-5029CD2FC4A5}" type="parTrans" cxnId="{6B3057FC-2DB8-44CD-9F8D-6324FCCFF92D}">
      <dgm:prSet/>
      <dgm:spPr/>
      <dgm:t>
        <a:bodyPr/>
        <a:lstStyle/>
        <a:p>
          <a:endParaRPr lang="es-CL"/>
        </a:p>
      </dgm:t>
    </dgm:pt>
    <dgm:pt modelId="{3928BFBC-1FBB-4E50-9017-69BDEBCAC028}" type="sibTrans" cxnId="{6B3057FC-2DB8-44CD-9F8D-6324FCCFF92D}">
      <dgm:prSet/>
      <dgm:spPr/>
      <dgm:t>
        <a:bodyPr/>
        <a:lstStyle/>
        <a:p>
          <a:endParaRPr lang="es-CL"/>
        </a:p>
      </dgm:t>
    </dgm:pt>
    <dgm:pt modelId="{8531EE61-FF62-4274-8D7C-F116BA432876}">
      <dgm:prSet phldrT="[Texto]"/>
      <dgm:spPr/>
      <dgm:t>
        <a:bodyPr/>
        <a:lstStyle/>
        <a:p>
          <a:r>
            <a:rPr lang="es-MX" b="1" dirty="0"/>
            <a:t>AUDITORÍA PARA LA CERTIFICACIÓN DE LA IMPLANTACIÓN DEL SAIC EN LA FACULTAD</a:t>
          </a:r>
          <a:endParaRPr lang="es-CL" b="1" dirty="0"/>
        </a:p>
      </dgm:t>
    </dgm:pt>
    <dgm:pt modelId="{21836A4D-7C77-4A7A-B81F-0F841500C330}" type="parTrans" cxnId="{1F56D143-04B3-4164-955B-FA1E3FF57BF4}">
      <dgm:prSet/>
      <dgm:spPr/>
      <dgm:t>
        <a:bodyPr/>
        <a:lstStyle/>
        <a:p>
          <a:endParaRPr lang="es-CL"/>
        </a:p>
      </dgm:t>
    </dgm:pt>
    <dgm:pt modelId="{41102700-1F42-4EEE-9C3F-A9B84AFF3F6A}" type="sibTrans" cxnId="{1F56D143-04B3-4164-955B-FA1E3FF57BF4}">
      <dgm:prSet/>
      <dgm:spPr/>
      <dgm:t>
        <a:bodyPr/>
        <a:lstStyle/>
        <a:p>
          <a:endParaRPr lang="es-CL"/>
        </a:p>
      </dgm:t>
    </dgm:pt>
    <dgm:pt modelId="{CCF23356-1F1A-4E94-9F51-568FA0C94DE2}" type="pres">
      <dgm:prSet presAssocID="{5227E6E1-D841-49A2-8B78-21D4B0DC674C}" presName="linear" presStyleCnt="0">
        <dgm:presLayoutVars>
          <dgm:dir/>
          <dgm:animLvl val="lvl"/>
          <dgm:resizeHandles val="exact"/>
        </dgm:presLayoutVars>
      </dgm:prSet>
      <dgm:spPr/>
    </dgm:pt>
    <dgm:pt modelId="{C796F929-CB05-4728-8467-4C107DC42E94}" type="pres">
      <dgm:prSet presAssocID="{946B7FBE-55AF-4C26-9AC3-0EA175FF6190}" presName="parentLin" presStyleCnt="0"/>
      <dgm:spPr/>
    </dgm:pt>
    <dgm:pt modelId="{D3BFD249-257B-4A74-AF87-EAFCFC0F4D4E}" type="pres">
      <dgm:prSet presAssocID="{946B7FBE-55AF-4C26-9AC3-0EA175FF6190}" presName="parentLeftMargin" presStyleLbl="node1" presStyleIdx="0" presStyleCnt="4"/>
      <dgm:spPr/>
    </dgm:pt>
    <dgm:pt modelId="{F703C396-96B4-4A90-9C31-073AA2167469}" type="pres">
      <dgm:prSet presAssocID="{946B7FBE-55AF-4C26-9AC3-0EA175FF619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9896964-42A1-444E-B206-14EDF45B7ED1}" type="pres">
      <dgm:prSet presAssocID="{946B7FBE-55AF-4C26-9AC3-0EA175FF6190}" presName="negativeSpace" presStyleCnt="0"/>
      <dgm:spPr/>
    </dgm:pt>
    <dgm:pt modelId="{FD5552B2-B81A-486B-80C2-11C8D4DB5C14}" type="pres">
      <dgm:prSet presAssocID="{946B7FBE-55AF-4C26-9AC3-0EA175FF6190}" presName="childText" presStyleLbl="conFgAcc1" presStyleIdx="0" presStyleCnt="4">
        <dgm:presLayoutVars>
          <dgm:bulletEnabled val="1"/>
        </dgm:presLayoutVars>
      </dgm:prSet>
      <dgm:spPr/>
    </dgm:pt>
    <dgm:pt modelId="{2B5B104E-D1EB-4D26-8D8C-88727D0DD8D4}" type="pres">
      <dgm:prSet presAssocID="{372D3EAA-F40F-4D89-B320-84923D3A4186}" presName="spaceBetweenRectangles" presStyleCnt="0"/>
      <dgm:spPr/>
    </dgm:pt>
    <dgm:pt modelId="{0B881FF5-7010-4B29-BF51-EDDF58D08B33}" type="pres">
      <dgm:prSet presAssocID="{F2B0125A-7EBF-4F97-B4D8-819B5065530F}" presName="parentLin" presStyleCnt="0"/>
      <dgm:spPr/>
    </dgm:pt>
    <dgm:pt modelId="{B41B84E4-B330-496B-8E86-B75128EA93E7}" type="pres">
      <dgm:prSet presAssocID="{F2B0125A-7EBF-4F97-B4D8-819B5065530F}" presName="parentLeftMargin" presStyleLbl="node1" presStyleIdx="0" presStyleCnt="4"/>
      <dgm:spPr/>
    </dgm:pt>
    <dgm:pt modelId="{629AC0AA-50CE-44DF-AB70-EC184E9D4C94}" type="pres">
      <dgm:prSet presAssocID="{F2B0125A-7EBF-4F97-B4D8-819B5065530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6B0B9E-92A2-44F0-863D-1116171FADA5}" type="pres">
      <dgm:prSet presAssocID="{F2B0125A-7EBF-4F97-B4D8-819B5065530F}" presName="negativeSpace" presStyleCnt="0"/>
      <dgm:spPr/>
    </dgm:pt>
    <dgm:pt modelId="{CA6C05DD-F1B0-4D98-8CAE-51C34352E536}" type="pres">
      <dgm:prSet presAssocID="{F2B0125A-7EBF-4F97-B4D8-819B5065530F}" presName="childText" presStyleLbl="conFgAcc1" presStyleIdx="1" presStyleCnt="4">
        <dgm:presLayoutVars>
          <dgm:bulletEnabled val="1"/>
        </dgm:presLayoutVars>
      </dgm:prSet>
      <dgm:spPr/>
    </dgm:pt>
    <dgm:pt modelId="{21813902-042B-42D4-99FA-AEA792A357C9}" type="pres">
      <dgm:prSet presAssocID="{420A7815-B555-4A87-A5D8-C2A087C24F43}" presName="spaceBetweenRectangles" presStyleCnt="0"/>
      <dgm:spPr/>
    </dgm:pt>
    <dgm:pt modelId="{70524B1A-AE4B-44C6-8B10-96F5F890ED62}" type="pres">
      <dgm:prSet presAssocID="{E3069249-B29E-45CA-83D5-91A0370781E8}" presName="parentLin" presStyleCnt="0"/>
      <dgm:spPr/>
    </dgm:pt>
    <dgm:pt modelId="{21229547-5EF3-4B7D-8394-9DAA149CF476}" type="pres">
      <dgm:prSet presAssocID="{E3069249-B29E-45CA-83D5-91A0370781E8}" presName="parentLeftMargin" presStyleLbl="node1" presStyleIdx="1" presStyleCnt="4"/>
      <dgm:spPr/>
    </dgm:pt>
    <dgm:pt modelId="{2A662FBF-EE79-4E6D-9C4C-9647A3109AF2}" type="pres">
      <dgm:prSet presAssocID="{E3069249-B29E-45CA-83D5-91A0370781E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61A619E-8DCE-4746-B112-3DA2E6C01FE5}" type="pres">
      <dgm:prSet presAssocID="{E3069249-B29E-45CA-83D5-91A0370781E8}" presName="negativeSpace" presStyleCnt="0"/>
      <dgm:spPr/>
    </dgm:pt>
    <dgm:pt modelId="{1B3CA292-781C-4533-BAC7-AD7CC0E19FAE}" type="pres">
      <dgm:prSet presAssocID="{E3069249-B29E-45CA-83D5-91A0370781E8}" presName="childText" presStyleLbl="conFgAcc1" presStyleIdx="2" presStyleCnt="4">
        <dgm:presLayoutVars>
          <dgm:bulletEnabled val="1"/>
        </dgm:presLayoutVars>
      </dgm:prSet>
      <dgm:spPr/>
    </dgm:pt>
    <dgm:pt modelId="{F7CFD485-789E-48D6-A9AC-4F3A15DAE858}" type="pres">
      <dgm:prSet presAssocID="{4EFEE04A-3D96-40F8-B572-E76DC3EEF802}" presName="spaceBetweenRectangles" presStyleCnt="0"/>
      <dgm:spPr/>
    </dgm:pt>
    <dgm:pt modelId="{02737558-7BE1-4221-A2B9-6E4FF6CB1B67}" type="pres">
      <dgm:prSet presAssocID="{A0DEAEC7-7826-421B-8B4F-627979DB3717}" presName="parentLin" presStyleCnt="0"/>
      <dgm:spPr/>
    </dgm:pt>
    <dgm:pt modelId="{A6F7B8AB-69EF-425E-9288-C84C3E40D834}" type="pres">
      <dgm:prSet presAssocID="{A0DEAEC7-7826-421B-8B4F-627979DB3717}" presName="parentLeftMargin" presStyleLbl="node1" presStyleIdx="2" presStyleCnt="4"/>
      <dgm:spPr/>
    </dgm:pt>
    <dgm:pt modelId="{FA8E5CD3-5767-48DF-B435-15BABA32EB45}" type="pres">
      <dgm:prSet presAssocID="{A0DEAEC7-7826-421B-8B4F-627979DB371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AAFECD4-D848-4994-ABFA-0B81618F0111}" type="pres">
      <dgm:prSet presAssocID="{A0DEAEC7-7826-421B-8B4F-627979DB3717}" presName="negativeSpace" presStyleCnt="0"/>
      <dgm:spPr/>
    </dgm:pt>
    <dgm:pt modelId="{AE81325F-B1E7-47C8-950C-F40AD79046E7}" type="pres">
      <dgm:prSet presAssocID="{A0DEAEC7-7826-421B-8B4F-627979DB371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ABAAA03-35DA-4295-9EFB-9B1248145203}" type="presOf" srcId="{EC3FA3A5-6B8F-486F-B274-3E38FE7DC731}" destId="{FD5552B2-B81A-486B-80C2-11C8D4DB5C14}" srcOrd="0" destOrd="1" presId="urn:microsoft.com/office/officeart/2005/8/layout/list1"/>
    <dgm:cxn modelId="{4B90B508-5CA1-40B0-AA8C-9AE00678326B}" type="presOf" srcId="{E3069249-B29E-45CA-83D5-91A0370781E8}" destId="{21229547-5EF3-4B7D-8394-9DAA149CF476}" srcOrd="0" destOrd="0" presId="urn:microsoft.com/office/officeart/2005/8/layout/list1"/>
    <dgm:cxn modelId="{46252D14-6BDA-4F1F-9A6B-DD3DD9067211}" srcId="{946B7FBE-55AF-4C26-9AC3-0EA175FF6190}" destId="{220FD16D-144C-4F8B-BA74-F17FF19D8A56}" srcOrd="0" destOrd="0" parTransId="{7E5A9CC8-9101-40FC-89F5-F1B198B41C33}" sibTransId="{32DA7559-6548-436B-A372-46D102120FFD}"/>
    <dgm:cxn modelId="{31AD4E41-6E0E-4D66-A42A-79D38AC6DB5A}" type="presOf" srcId="{E8D3ED19-42CE-44B6-B28C-A07513CF0FD7}" destId="{1B3CA292-781C-4533-BAC7-AD7CC0E19FAE}" srcOrd="0" destOrd="0" presId="urn:microsoft.com/office/officeart/2005/8/layout/list1"/>
    <dgm:cxn modelId="{1F56D143-04B3-4164-955B-FA1E3FF57BF4}" srcId="{A0DEAEC7-7826-421B-8B4F-627979DB3717}" destId="{8531EE61-FF62-4274-8D7C-F116BA432876}" srcOrd="2" destOrd="0" parTransId="{21836A4D-7C77-4A7A-B81F-0F841500C330}" sibTransId="{41102700-1F42-4EEE-9C3F-A9B84AFF3F6A}"/>
    <dgm:cxn modelId="{7ECDA368-173F-45FA-ABAA-6E67C0A2FEAE}" type="presOf" srcId="{59E542A8-259B-4A33-B546-3E5A285DE293}" destId="{CA6C05DD-F1B0-4D98-8CAE-51C34352E536}" srcOrd="0" destOrd="0" presId="urn:microsoft.com/office/officeart/2005/8/layout/list1"/>
    <dgm:cxn modelId="{7068A74E-16A9-4E01-A066-CEF80976D0AC}" type="presOf" srcId="{A0DEAEC7-7826-421B-8B4F-627979DB3717}" destId="{A6F7B8AB-69EF-425E-9288-C84C3E40D834}" srcOrd="0" destOrd="0" presId="urn:microsoft.com/office/officeart/2005/8/layout/list1"/>
    <dgm:cxn modelId="{6CB0BD70-5810-4832-807A-F32FCE9186B1}" type="presOf" srcId="{CCF4C8E9-48A9-4593-A177-E6A4F71614B3}" destId="{AE81325F-B1E7-47C8-950C-F40AD79046E7}" srcOrd="0" destOrd="0" presId="urn:microsoft.com/office/officeart/2005/8/layout/list1"/>
    <dgm:cxn modelId="{F2634474-BD00-42D2-B004-22110B863F10}" type="presOf" srcId="{946B7FBE-55AF-4C26-9AC3-0EA175FF6190}" destId="{D3BFD249-257B-4A74-AF87-EAFCFC0F4D4E}" srcOrd="0" destOrd="0" presId="urn:microsoft.com/office/officeart/2005/8/layout/list1"/>
    <dgm:cxn modelId="{A001B455-C62B-439D-B9E9-2B1FA1009198}" type="presOf" srcId="{887E4C17-056E-4784-9187-FAF347D337DD}" destId="{CA6C05DD-F1B0-4D98-8CAE-51C34352E536}" srcOrd="0" destOrd="1" presId="urn:microsoft.com/office/officeart/2005/8/layout/list1"/>
    <dgm:cxn modelId="{B885CE56-6624-44F5-9B04-3AB523ECC9B7}" type="presOf" srcId="{4C0939A7-C45A-4F0F-84EB-08C227C3BB3E}" destId="{CA6C05DD-F1B0-4D98-8CAE-51C34352E536}" srcOrd="0" destOrd="2" presId="urn:microsoft.com/office/officeart/2005/8/layout/list1"/>
    <dgm:cxn modelId="{2ECCBE57-ABE3-4423-97EF-8B368206D2AF}" srcId="{5227E6E1-D841-49A2-8B78-21D4B0DC674C}" destId="{A0DEAEC7-7826-421B-8B4F-627979DB3717}" srcOrd="3" destOrd="0" parTransId="{42EDC402-A5AC-49C0-91EC-53179C0524BE}" sibTransId="{7FAF5427-BA83-44A3-B055-E505E51D4A84}"/>
    <dgm:cxn modelId="{7CFE3B59-7179-4D5E-BE78-0B6CF96AF011}" srcId="{5227E6E1-D841-49A2-8B78-21D4B0DC674C}" destId="{E3069249-B29E-45CA-83D5-91A0370781E8}" srcOrd="2" destOrd="0" parTransId="{5DE4259B-9879-4373-B0B6-2FA0D6DF73EB}" sibTransId="{4EFEE04A-3D96-40F8-B572-E76DC3EEF802}"/>
    <dgm:cxn modelId="{BE0E5D7D-F9F4-448B-B753-1AA880F625B0}" srcId="{E3069249-B29E-45CA-83D5-91A0370781E8}" destId="{E8D3ED19-42CE-44B6-B28C-A07513CF0FD7}" srcOrd="0" destOrd="0" parTransId="{2DD0F48A-1A49-4BE3-BC6B-2716955AEE44}" sibTransId="{733BAB21-4B7F-44B3-ACD4-886AF6237699}"/>
    <dgm:cxn modelId="{61AB0E87-3885-4A33-8FB6-159EF77479EA}" type="presOf" srcId="{A0DEAEC7-7826-421B-8B4F-627979DB3717}" destId="{FA8E5CD3-5767-48DF-B435-15BABA32EB45}" srcOrd="1" destOrd="0" presId="urn:microsoft.com/office/officeart/2005/8/layout/list1"/>
    <dgm:cxn modelId="{71D6918F-F1BB-4C68-AD2F-E91DBBFD472C}" type="presOf" srcId="{220FD16D-144C-4F8B-BA74-F17FF19D8A56}" destId="{FD5552B2-B81A-486B-80C2-11C8D4DB5C14}" srcOrd="0" destOrd="0" presId="urn:microsoft.com/office/officeart/2005/8/layout/list1"/>
    <dgm:cxn modelId="{2A380490-7C1A-4382-B402-037252F6DF0B}" type="presOf" srcId="{5227E6E1-D841-49A2-8B78-21D4B0DC674C}" destId="{CCF23356-1F1A-4E94-9F51-568FA0C94DE2}" srcOrd="0" destOrd="0" presId="urn:microsoft.com/office/officeart/2005/8/layout/list1"/>
    <dgm:cxn modelId="{151BB197-9B9A-4CC0-A521-3385AD429C11}" type="presOf" srcId="{946B7FBE-55AF-4C26-9AC3-0EA175FF6190}" destId="{F703C396-96B4-4A90-9C31-073AA2167469}" srcOrd="1" destOrd="0" presId="urn:microsoft.com/office/officeart/2005/8/layout/list1"/>
    <dgm:cxn modelId="{E8FAE8A1-61AC-4B85-9892-74E8650D515B}" srcId="{F2B0125A-7EBF-4F97-B4D8-819B5065530F}" destId="{887E4C17-056E-4784-9187-FAF347D337DD}" srcOrd="1" destOrd="0" parTransId="{C933D078-80F5-45C7-A20A-72188BD39566}" sibTransId="{1B34DC9E-C0AE-4D08-B961-49AFB9F5A138}"/>
    <dgm:cxn modelId="{7C503BA3-B8D6-4113-AC2C-19AD71A4EE57}" type="presOf" srcId="{8531EE61-FF62-4274-8D7C-F116BA432876}" destId="{AE81325F-B1E7-47C8-950C-F40AD79046E7}" srcOrd="0" destOrd="2" presId="urn:microsoft.com/office/officeart/2005/8/layout/list1"/>
    <dgm:cxn modelId="{014862AA-0A9C-46AB-9007-163B67320DF2}" srcId="{5227E6E1-D841-49A2-8B78-21D4B0DC674C}" destId="{F2B0125A-7EBF-4F97-B4D8-819B5065530F}" srcOrd="1" destOrd="0" parTransId="{F9FD2064-0566-48F3-B153-1E16445B3BF0}" sibTransId="{420A7815-B555-4A87-A5D8-C2A087C24F43}"/>
    <dgm:cxn modelId="{3D7AB3BC-1957-4070-B938-EF79DDEAF3B8}" type="presOf" srcId="{561CC701-850C-4B1A-AF6A-8C8DF330DA7C}" destId="{AE81325F-B1E7-47C8-950C-F40AD79046E7}" srcOrd="0" destOrd="1" presId="urn:microsoft.com/office/officeart/2005/8/layout/list1"/>
    <dgm:cxn modelId="{98582FC8-3787-4254-942F-D5EBFC958490}" srcId="{F2B0125A-7EBF-4F97-B4D8-819B5065530F}" destId="{59E542A8-259B-4A33-B546-3E5A285DE293}" srcOrd="0" destOrd="0" parTransId="{EB5AE7A0-8B71-467F-92DE-26AA3417B52B}" sibTransId="{F192B947-2B71-4EA8-B90A-604A2CB69764}"/>
    <dgm:cxn modelId="{0056CED2-0A4D-4452-9B7E-2FAB9E903641}" type="presOf" srcId="{E3069249-B29E-45CA-83D5-91A0370781E8}" destId="{2A662FBF-EE79-4E6D-9C4C-9647A3109AF2}" srcOrd="1" destOrd="0" presId="urn:microsoft.com/office/officeart/2005/8/layout/list1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C2A79ED9-9FE4-43E3-96EC-019740B0FF82}" srcId="{F2B0125A-7EBF-4F97-B4D8-819B5065530F}" destId="{4C0939A7-C45A-4F0F-84EB-08C227C3BB3E}" srcOrd="2" destOrd="0" parTransId="{82274B93-47FE-4C64-B055-CD35097F9589}" sibTransId="{A4D89DF8-86D4-42A2-86BC-76FA41698F98}"/>
    <dgm:cxn modelId="{9BB2F0DC-20AD-4DE2-AFBB-FC7A96ABC6D9}" type="presOf" srcId="{F2B0125A-7EBF-4F97-B4D8-819B5065530F}" destId="{629AC0AA-50CE-44DF-AB70-EC184E9D4C94}" srcOrd="1" destOrd="0" presId="urn:microsoft.com/office/officeart/2005/8/layout/list1"/>
    <dgm:cxn modelId="{1DEAE5E6-C6F5-4BBD-94B8-DC082470B80D}" type="presOf" srcId="{F2B0125A-7EBF-4F97-B4D8-819B5065530F}" destId="{B41B84E4-B330-496B-8E86-B75128EA93E7}" srcOrd="0" destOrd="0" presId="urn:microsoft.com/office/officeart/2005/8/layout/list1"/>
    <dgm:cxn modelId="{9EA81DEF-28F8-4C29-946B-92ADF1F88762}" srcId="{946B7FBE-55AF-4C26-9AC3-0EA175FF6190}" destId="{EC3FA3A5-6B8F-486F-B274-3E38FE7DC731}" srcOrd="1" destOrd="0" parTransId="{B5C0BB87-D851-466E-8E2B-7FF50378E2CD}" sibTransId="{FA370A79-AF04-4911-A23B-EA1B9F6DF9AE}"/>
    <dgm:cxn modelId="{269F8EF2-5330-4671-A762-8A2D35C94EB4}" srcId="{A0DEAEC7-7826-421B-8B4F-627979DB3717}" destId="{CCF4C8E9-48A9-4593-A177-E6A4F71614B3}" srcOrd="0" destOrd="0" parTransId="{406043FF-3D8A-400D-9309-4A38E1FF06B9}" sibTransId="{108FA205-6F5C-4E79-9ACE-396C1638FFB4}"/>
    <dgm:cxn modelId="{6B3057FC-2DB8-44CD-9F8D-6324FCCFF92D}" srcId="{A0DEAEC7-7826-421B-8B4F-627979DB3717}" destId="{561CC701-850C-4B1A-AF6A-8C8DF330DA7C}" srcOrd="1" destOrd="0" parTransId="{5560FB3E-261F-4F7A-B00D-5029CD2FC4A5}" sibTransId="{3928BFBC-1FBB-4E50-9017-69BDEBCAC028}"/>
    <dgm:cxn modelId="{AB2A2C7F-A207-46CE-ACA2-597265C617C3}" type="presParOf" srcId="{CCF23356-1F1A-4E94-9F51-568FA0C94DE2}" destId="{C796F929-CB05-4728-8467-4C107DC42E94}" srcOrd="0" destOrd="0" presId="urn:microsoft.com/office/officeart/2005/8/layout/list1"/>
    <dgm:cxn modelId="{A6E5A2AE-78B2-4321-9561-0766270F18CC}" type="presParOf" srcId="{C796F929-CB05-4728-8467-4C107DC42E94}" destId="{D3BFD249-257B-4A74-AF87-EAFCFC0F4D4E}" srcOrd="0" destOrd="0" presId="urn:microsoft.com/office/officeart/2005/8/layout/list1"/>
    <dgm:cxn modelId="{5E574572-E935-450B-8026-2B297F15BBA6}" type="presParOf" srcId="{C796F929-CB05-4728-8467-4C107DC42E94}" destId="{F703C396-96B4-4A90-9C31-073AA2167469}" srcOrd="1" destOrd="0" presId="urn:microsoft.com/office/officeart/2005/8/layout/list1"/>
    <dgm:cxn modelId="{DFB2A3BE-A661-4A18-A392-F21C66DD1C93}" type="presParOf" srcId="{CCF23356-1F1A-4E94-9F51-568FA0C94DE2}" destId="{99896964-42A1-444E-B206-14EDF45B7ED1}" srcOrd="1" destOrd="0" presId="urn:microsoft.com/office/officeart/2005/8/layout/list1"/>
    <dgm:cxn modelId="{09904486-90B9-4EC4-93B4-A8CE1850236A}" type="presParOf" srcId="{CCF23356-1F1A-4E94-9F51-568FA0C94DE2}" destId="{FD5552B2-B81A-486B-80C2-11C8D4DB5C14}" srcOrd="2" destOrd="0" presId="urn:microsoft.com/office/officeart/2005/8/layout/list1"/>
    <dgm:cxn modelId="{981424F1-482A-408C-AD0A-1579BF7249F3}" type="presParOf" srcId="{CCF23356-1F1A-4E94-9F51-568FA0C94DE2}" destId="{2B5B104E-D1EB-4D26-8D8C-88727D0DD8D4}" srcOrd="3" destOrd="0" presId="urn:microsoft.com/office/officeart/2005/8/layout/list1"/>
    <dgm:cxn modelId="{D015C65C-2593-43F6-A952-0EA6CD4C6D19}" type="presParOf" srcId="{CCF23356-1F1A-4E94-9F51-568FA0C94DE2}" destId="{0B881FF5-7010-4B29-BF51-EDDF58D08B33}" srcOrd="4" destOrd="0" presId="urn:microsoft.com/office/officeart/2005/8/layout/list1"/>
    <dgm:cxn modelId="{CA2C7830-A224-4C31-985C-8D1FBA047B51}" type="presParOf" srcId="{0B881FF5-7010-4B29-BF51-EDDF58D08B33}" destId="{B41B84E4-B330-496B-8E86-B75128EA93E7}" srcOrd="0" destOrd="0" presId="urn:microsoft.com/office/officeart/2005/8/layout/list1"/>
    <dgm:cxn modelId="{953E69BE-F2DC-44D5-8192-0E742D8311E9}" type="presParOf" srcId="{0B881FF5-7010-4B29-BF51-EDDF58D08B33}" destId="{629AC0AA-50CE-44DF-AB70-EC184E9D4C94}" srcOrd="1" destOrd="0" presId="urn:microsoft.com/office/officeart/2005/8/layout/list1"/>
    <dgm:cxn modelId="{0388252A-3E94-4D70-B7E0-2A20653D28F3}" type="presParOf" srcId="{CCF23356-1F1A-4E94-9F51-568FA0C94DE2}" destId="{8F6B0B9E-92A2-44F0-863D-1116171FADA5}" srcOrd="5" destOrd="0" presId="urn:microsoft.com/office/officeart/2005/8/layout/list1"/>
    <dgm:cxn modelId="{9D724CE8-3841-4461-A11B-E955F82024BC}" type="presParOf" srcId="{CCF23356-1F1A-4E94-9F51-568FA0C94DE2}" destId="{CA6C05DD-F1B0-4D98-8CAE-51C34352E536}" srcOrd="6" destOrd="0" presId="urn:microsoft.com/office/officeart/2005/8/layout/list1"/>
    <dgm:cxn modelId="{A89E61E6-2BB6-4546-98F9-017701467618}" type="presParOf" srcId="{CCF23356-1F1A-4E94-9F51-568FA0C94DE2}" destId="{21813902-042B-42D4-99FA-AEA792A357C9}" srcOrd="7" destOrd="0" presId="urn:microsoft.com/office/officeart/2005/8/layout/list1"/>
    <dgm:cxn modelId="{6A3A8C9C-34AE-48DC-8420-B830CFA65ACD}" type="presParOf" srcId="{CCF23356-1F1A-4E94-9F51-568FA0C94DE2}" destId="{70524B1A-AE4B-44C6-8B10-96F5F890ED62}" srcOrd="8" destOrd="0" presId="urn:microsoft.com/office/officeart/2005/8/layout/list1"/>
    <dgm:cxn modelId="{4CC4E6E0-9A76-475D-BE31-27544A888734}" type="presParOf" srcId="{70524B1A-AE4B-44C6-8B10-96F5F890ED62}" destId="{21229547-5EF3-4B7D-8394-9DAA149CF476}" srcOrd="0" destOrd="0" presId="urn:microsoft.com/office/officeart/2005/8/layout/list1"/>
    <dgm:cxn modelId="{4FA6D32D-098D-4A2F-BEF8-E817AACB3D95}" type="presParOf" srcId="{70524B1A-AE4B-44C6-8B10-96F5F890ED62}" destId="{2A662FBF-EE79-4E6D-9C4C-9647A3109AF2}" srcOrd="1" destOrd="0" presId="urn:microsoft.com/office/officeart/2005/8/layout/list1"/>
    <dgm:cxn modelId="{3F26D305-DF88-4881-BECD-AE17D421C11E}" type="presParOf" srcId="{CCF23356-1F1A-4E94-9F51-568FA0C94DE2}" destId="{061A619E-8DCE-4746-B112-3DA2E6C01FE5}" srcOrd="9" destOrd="0" presId="urn:microsoft.com/office/officeart/2005/8/layout/list1"/>
    <dgm:cxn modelId="{F1FA3B0D-236C-4613-82E6-9011A627388C}" type="presParOf" srcId="{CCF23356-1F1A-4E94-9F51-568FA0C94DE2}" destId="{1B3CA292-781C-4533-BAC7-AD7CC0E19FAE}" srcOrd="10" destOrd="0" presId="urn:microsoft.com/office/officeart/2005/8/layout/list1"/>
    <dgm:cxn modelId="{C17DC805-E33B-45EA-AE4A-A25299F50B77}" type="presParOf" srcId="{CCF23356-1F1A-4E94-9F51-568FA0C94DE2}" destId="{F7CFD485-789E-48D6-A9AC-4F3A15DAE858}" srcOrd="11" destOrd="0" presId="urn:microsoft.com/office/officeart/2005/8/layout/list1"/>
    <dgm:cxn modelId="{95C90B23-FE2C-4DBA-972E-85E2A8861F3F}" type="presParOf" srcId="{CCF23356-1F1A-4E94-9F51-568FA0C94DE2}" destId="{02737558-7BE1-4221-A2B9-6E4FF6CB1B67}" srcOrd="12" destOrd="0" presId="urn:microsoft.com/office/officeart/2005/8/layout/list1"/>
    <dgm:cxn modelId="{E4CA3CB1-65EC-4691-AEE7-3F2BD0A65290}" type="presParOf" srcId="{02737558-7BE1-4221-A2B9-6E4FF6CB1B67}" destId="{A6F7B8AB-69EF-425E-9288-C84C3E40D834}" srcOrd="0" destOrd="0" presId="urn:microsoft.com/office/officeart/2005/8/layout/list1"/>
    <dgm:cxn modelId="{F36F4257-0181-4F72-8F56-F68EF0FD4801}" type="presParOf" srcId="{02737558-7BE1-4221-A2B9-6E4FF6CB1B67}" destId="{FA8E5CD3-5767-48DF-B435-15BABA32EB45}" srcOrd="1" destOrd="0" presId="urn:microsoft.com/office/officeart/2005/8/layout/list1"/>
    <dgm:cxn modelId="{43181428-CE9E-4F41-BB7F-7ABB95B3A03F}" type="presParOf" srcId="{CCF23356-1F1A-4E94-9F51-568FA0C94DE2}" destId="{4AAFECD4-D848-4994-ABFA-0B81618F0111}" srcOrd="13" destOrd="0" presId="urn:microsoft.com/office/officeart/2005/8/layout/list1"/>
    <dgm:cxn modelId="{9ACB36D8-8DF9-43E7-A098-AF15E5D246E0}" type="presParOf" srcId="{CCF23356-1F1A-4E94-9F51-568FA0C94DE2}" destId="{AE81325F-B1E7-47C8-950C-F40AD79046E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defaul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 custT="1"/>
      <dgm:spPr/>
      <dgm:t>
        <a:bodyPr/>
        <a:lstStyle/>
        <a:p>
          <a:r>
            <a:rPr lang="es-MX" sz="1200" dirty="0"/>
            <a:t>Auditoría Externa y Certificación de la Implantación</a:t>
          </a:r>
          <a:endParaRPr lang="es-CL" sz="1200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 sz="1800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 sz="1800"/>
        </a:p>
      </dgm:t>
    </dgm:pt>
    <dgm:pt modelId="{E8949D8B-A326-4D7D-9503-795BEF3DA994}">
      <dgm:prSet phldrT="[Texto]" custT="1"/>
      <dgm:spPr/>
      <dgm:t>
        <a:bodyPr/>
        <a:lstStyle/>
        <a:p>
          <a:r>
            <a:rPr lang="es-MX" sz="900" dirty="0"/>
            <a:t>Facultad de Enfermería</a:t>
          </a:r>
          <a:endParaRPr lang="es-CL" sz="900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 sz="1800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 sz="1800"/>
        </a:p>
      </dgm:t>
    </dgm:pt>
    <dgm:pt modelId="{CAA24129-87EC-4A9E-BAB0-E0D9D1F30E2C}">
      <dgm:prSet phldrT="[Texto]" custT="1"/>
      <dgm:spPr/>
      <dgm:t>
        <a:bodyPr/>
        <a:lstStyle/>
        <a:p>
          <a:r>
            <a:rPr lang="es-MX" sz="1200" dirty="0"/>
            <a:t>Pre-Auditoría ANECA</a:t>
          </a:r>
          <a:endParaRPr lang="es-CL" sz="1200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 sz="1800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 sz="1800"/>
        </a:p>
      </dgm:t>
    </dgm:pt>
    <dgm:pt modelId="{9A307B21-AC10-4EA8-B6D1-89C7685D7F50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 sz="1800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 sz="1800"/>
        </a:p>
      </dgm:t>
    </dgm:pt>
    <dgm:pt modelId="{5DDF7365-B8E3-45F3-98E7-9D8D6CC1738B}">
      <dgm:prSet phldrT="[Texto]" custT="1"/>
      <dgm:spPr/>
      <dgm:t>
        <a:bodyPr/>
        <a:lstStyle/>
        <a:p>
          <a:r>
            <a:rPr lang="es-MX" sz="900" dirty="0"/>
            <a:t>Facultad de Odontología</a:t>
          </a:r>
          <a:endParaRPr lang="es-CL" sz="900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 sz="1800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 sz="1800"/>
        </a:p>
      </dgm:t>
    </dgm:pt>
    <dgm:pt modelId="{A87DF0AF-0684-4837-8804-764F7C5FD46F}">
      <dgm:prSet phldrT="[Texto]" custT="1"/>
      <dgm:spPr/>
      <dgm:t>
        <a:bodyPr/>
        <a:lstStyle/>
        <a:p>
          <a:r>
            <a:rPr lang="es-MX" sz="900" dirty="0"/>
            <a:t>Facultad de Derecho</a:t>
          </a:r>
          <a:endParaRPr lang="es-CL" sz="900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 sz="1800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 sz="1800"/>
        </a:p>
      </dgm:t>
    </dgm:pt>
    <dgm:pt modelId="{FE46B4D6-8318-49A4-9A11-99A58175D0C2}">
      <dgm:prSet phldrT="[Texto]" custT="1"/>
      <dgm:spPr/>
      <dgm:t>
        <a:bodyPr/>
        <a:lstStyle/>
        <a:p>
          <a:r>
            <a:rPr lang="es-MX" sz="900" dirty="0"/>
            <a:t>Facultad de Ciencias de la Rehabilitación</a:t>
          </a:r>
          <a:endParaRPr lang="es-CL" sz="900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 sz="1800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 sz="1800"/>
        </a:p>
      </dgm:t>
    </dgm:pt>
    <dgm:pt modelId="{E6A4F4F6-1410-4406-84D7-2941FA571A1A}">
      <dgm:prSet phldrT="[Texto]" custT="1"/>
      <dgm:spPr/>
      <dgm:t>
        <a:bodyPr/>
        <a:lstStyle/>
        <a:p>
          <a:r>
            <a:rPr lang="es-MX" sz="900" dirty="0"/>
            <a:t>Facultad de Economía y Negocios</a:t>
          </a:r>
          <a:endParaRPr lang="es-CL" sz="900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 sz="1800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 sz="1800"/>
        </a:p>
      </dgm:t>
    </dgm:pt>
    <dgm:pt modelId="{15EA77E9-C4D6-4FBC-8C99-C09AA4C8ECD1}">
      <dgm:prSet phldrT="[Texto]" custT="1"/>
      <dgm:spPr/>
      <dgm:t>
        <a:bodyPr/>
        <a:lstStyle/>
        <a:p>
          <a:r>
            <a:rPr lang="es-MX" sz="1200" dirty="0"/>
            <a:t>Auditorías Internas – Académicas</a:t>
          </a:r>
          <a:endParaRPr lang="es-CL" sz="1200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 sz="1800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 sz="1800"/>
        </a:p>
      </dgm:t>
    </dgm:pt>
    <dgm:pt modelId="{BCA3EF34-28C9-4C89-A8D7-044105BFE823}">
      <dgm:prSet phldrT="[Texto]" custT="1"/>
      <dgm:spPr/>
      <dgm:t>
        <a:bodyPr/>
        <a:lstStyle/>
        <a:p>
          <a:r>
            <a:rPr lang="es-MX" sz="900" dirty="0"/>
            <a:t>Facultad de Ciencias de la Vida</a:t>
          </a:r>
          <a:endParaRPr lang="es-CL" sz="900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 sz="1800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 sz="1800"/>
        </a:p>
      </dgm:t>
    </dgm:pt>
    <dgm:pt modelId="{230E13DE-AC40-4AF1-B62C-252C033160B5}">
      <dgm:prSet phldrT="[Texto]" custT="1"/>
      <dgm:spPr/>
      <dgm:t>
        <a:bodyPr/>
        <a:lstStyle/>
        <a:p>
          <a:r>
            <a:rPr lang="es-MX" sz="900" dirty="0"/>
            <a:t>Facultad de Arquitectura, Arte, Diseño y Comunicación</a:t>
          </a:r>
          <a:endParaRPr lang="es-CL" sz="900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 sz="1800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 sz="1800"/>
        </a:p>
      </dgm:t>
    </dgm:pt>
    <dgm:pt modelId="{F6ADFA1E-66FE-4287-88A3-596ECBA67F27}">
      <dgm:prSet phldrT="[Texto]" custT="1"/>
      <dgm:spPr/>
      <dgm:t>
        <a:bodyPr/>
        <a:lstStyle/>
        <a:p>
          <a:r>
            <a:rPr lang="es-MX" sz="900" dirty="0"/>
            <a:t>Facultad de Educación y Ciencias Sociales</a:t>
          </a:r>
          <a:endParaRPr lang="es-CL" sz="900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 sz="1800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 sz="1800"/>
        </a:p>
      </dgm:t>
    </dgm:pt>
    <dgm:pt modelId="{C4814C61-1D79-4CAD-B7FA-CA415700B4F8}">
      <dgm:prSet phldrT="[Texto]" custT="1"/>
      <dgm:spPr/>
      <dgm:t>
        <a:bodyPr/>
        <a:lstStyle/>
        <a:p>
          <a:r>
            <a:rPr lang="es-MX" sz="900" dirty="0"/>
            <a:t>Facultad de Ciencias Exactas</a:t>
          </a:r>
          <a:endParaRPr lang="es-CL" sz="900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 sz="1800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 sz="1800"/>
        </a:p>
      </dgm:t>
    </dgm:pt>
    <dgm:pt modelId="{33391DB0-F16A-43C5-8898-76DAD827FD2C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 sz="1800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 sz="1800"/>
        </a:p>
      </dgm:t>
    </dgm:pt>
    <dgm:pt modelId="{10312646-D6C8-4415-A1B9-212F0B518613}">
      <dgm:prSet phldrT="[Texto]" custT="1"/>
      <dgm:spPr/>
      <dgm:t>
        <a:bodyPr/>
        <a:lstStyle/>
        <a:p>
          <a:r>
            <a:rPr lang="es-MX" sz="900" dirty="0"/>
            <a:t>Facultad de Medicina</a:t>
          </a:r>
          <a:endParaRPr lang="es-CL" sz="900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 sz="1800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 sz="1800"/>
        </a:p>
      </dgm:t>
    </dgm:pt>
    <dgm:pt modelId="{87E9C1A2-D754-4ED4-AF75-3389E20626ED}">
      <dgm:prSet phldrT="[Texto]" custT="1"/>
      <dgm:spPr/>
      <dgm:t>
        <a:bodyPr/>
        <a:lstStyle/>
        <a:p>
          <a:r>
            <a:rPr lang="es-MX" sz="1200" dirty="0"/>
            <a:t>Auditorías Internas – Procesos</a:t>
          </a:r>
          <a:endParaRPr lang="es-CL" sz="1200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 sz="1800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 sz="1800"/>
        </a:p>
      </dgm:t>
    </dgm:pt>
    <dgm:pt modelId="{E20CCDDE-4E89-4665-92CA-2CFF2D737DFE}">
      <dgm:prSet phldrT="[Texto]" custT="1"/>
      <dgm:spPr/>
      <dgm:t>
        <a:bodyPr/>
        <a:lstStyle/>
        <a:p>
          <a:r>
            <a:rPr lang="es-MX" sz="900" dirty="0"/>
            <a:t>Dirección de Formación General</a:t>
          </a:r>
          <a:endParaRPr lang="es-CL" sz="900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 sz="1800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 sz="1800"/>
        </a:p>
      </dgm:t>
    </dgm:pt>
    <dgm:pt modelId="{B7BD9D2E-2E44-41B1-8352-BD41340938C7}">
      <dgm:prSet phldrT="[Texto]" custT="1"/>
      <dgm:spPr/>
      <dgm:t>
        <a:bodyPr/>
        <a:lstStyle/>
        <a:p>
          <a:r>
            <a:rPr lang="es-MX" sz="900" dirty="0"/>
            <a:t>Instituto de Salud Pública</a:t>
          </a:r>
          <a:endParaRPr lang="es-CL" sz="900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 sz="1800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 sz="1800"/>
        </a:p>
      </dgm:t>
    </dgm:pt>
    <dgm:pt modelId="{6C95B22E-07DC-4BF2-8DD5-10CE0ED786CC}">
      <dgm:prSet phldrT="[Texto]" custT="1"/>
      <dgm:spPr/>
      <dgm:t>
        <a:bodyPr/>
        <a:lstStyle/>
        <a:p>
          <a:r>
            <a:rPr lang="es-MX" sz="900" dirty="0"/>
            <a:t>Dirección Académica de Doctorado</a:t>
          </a:r>
          <a:endParaRPr lang="es-CL" sz="900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 sz="1800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 sz="1800"/>
        </a:p>
      </dgm:t>
    </dgm:pt>
    <dgm:pt modelId="{9FA24A40-FC1B-4599-974E-AFB9A6C6604C}">
      <dgm:prSet phldrT="[Texto]" custT="1"/>
      <dgm:spPr/>
      <dgm:t>
        <a:bodyPr/>
        <a:lstStyle/>
        <a:p>
          <a:r>
            <a:rPr lang="es-MX" sz="900" dirty="0"/>
            <a:t>Dirección General de Vinculación con el Medio y Sostenibilidad</a:t>
          </a:r>
          <a:endParaRPr lang="es-CL" sz="900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 sz="1800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 sz="1800"/>
        </a:p>
      </dgm:t>
    </dgm:pt>
    <dgm:pt modelId="{183630AA-F6A2-476B-88CF-FB9791363C67}" type="pres">
      <dgm:prSet presAssocID="{5227E6E1-D841-49A2-8B78-21D4B0DC674C}" presName="diagram" presStyleCnt="0">
        <dgm:presLayoutVars>
          <dgm:dir/>
          <dgm:resizeHandles val="exact"/>
        </dgm:presLayoutVars>
      </dgm:prSet>
      <dgm:spPr/>
    </dgm:pt>
    <dgm:pt modelId="{DA76ACE8-E1E8-4AA5-B445-E186EDF21F86}" type="pres">
      <dgm:prSet presAssocID="{946B7FBE-55AF-4C26-9AC3-0EA175FF6190}" presName="node" presStyleLbl="node1" presStyleIdx="0" presStyleCnt="4">
        <dgm:presLayoutVars>
          <dgm:bulletEnabled val="1"/>
        </dgm:presLayoutVars>
      </dgm:prSet>
      <dgm:spPr/>
    </dgm:pt>
    <dgm:pt modelId="{CF307B3A-8242-4D2C-9CAA-36C58E6C0E4B}" type="pres">
      <dgm:prSet presAssocID="{372D3EAA-F40F-4D89-B320-84923D3A4186}" presName="sibTrans" presStyleCnt="0"/>
      <dgm:spPr/>
    </dgm:pt>
    <dgm:pt modelId="{1965D95C-FBD3-460B-AC50-5740FFA02CC6}" type="pres">
      <dgm:prSet presAssocID="{CAA24129-87EC-4A9E-BAB0-E0D9D1F30E2C}" presName="node" presStyleLbl="node1" presStyleIdx="1" presStyleCnt="4">
        <dgm:presLayoutVars>
          <dgm:bulletEnabled val="1"/>
        </dgm:presLayoutVars>
      </dgm:prSet>
      <dgm:spPr/>
    </dgm:pt>
    <dgm:pt modelId="{B5B4C7F4-9EC3-4D45-8DCC-F09174083365}" type="pres">
      <dgm:prSet presAssocID="{20DFE742-AE73-4655-BC40-64042AC558BF}" presName="sibTrans" presStyleCnt="0"/>
      <dgm:spPr/>
    </dgm:pt>
    <dgm:pt modelId="{8DE43024-96E8-4D7B-90DA-9A2810F3D036}" type="pres">
      <dgm:prSet presAssocID="{15EA77E9-C4D6-4FBC-8C99-C09AA4C8ECD1}" presName="node" presStyleLbl="node1" presStyleIdx="2" presStyleCnt="4">
        <dgm:presLayoutVars>
          <dgm:bulletEnabled val="1"/>
        </dgm:presLayoutVars>
      </dgm:prSet>
      <dgm:spPr/>
    </dgm:pt>
    <dgm:pt modelId="{1BBD6ADC-FE2F-4E1A-8C12-5983D820D911}" type="pres">
      <dgm:prSet presAssocID="{3C13BF94-6464-426C-84A2-F809DF57F934}" presName="sibTrans" presStyleCnt="0"/>
      <dgm:spPr/>
    </dgm:pt>
    <dgm:pt modelId="{3B890114-FC5A-42B3-A4EF-F055A7D48796}" type="pres">
      <dgm:prSet presAssocID="{87E9C1A2-D754-4ED4-AF75-3389E20626ED}" presName="node" presStyleLbl="node1" presStyleIdx="3" presStyleCnt="4">
        <dgm:presLayoutVars>
          <dgm:bulletEnabled val="1"/>
        </dgm:presLayoutVars>
      </dgm:prSet>
      <dgm:spPr/>
    </dgm:pt>
  </dgm:ptLst>
  <dgm:cxnLst>
    <dgm:cxn modelId="{6A94FD03-B6C4-402E-81F0-0E7C46C290ED}" type="presOf" srcId="{FE46B4D6-8318-49A4-9A11-99A58175D0C2}" destId="{DA76ACE8-E1E8-4AA5-B445-E186EDF21F86}" srcOrd="0" destOrd="4" presId="urn:microsoft.com/office/officeart/2005/8/layout/default"/>
    <dgm:cxn modelId="{5B744709-E387-47E5-A520-D867CD8788ED}" type="presOf" srcId="{CAA24129-87EC-4A9E-BAB0-E0D9D1F30E2C}" destId="{1965D95C-FBD3-460B-AC50-5740FFA02CC6}" srcOrd="0" destOrd="0" presId="urn:microsoft.com/office/officeart/2005/8/layout/default"/>
    <dgm:cxn modelId="{BEAA460C-D1A4-469D-8026-ACE64317FCE0}" type="presOf" srcId="{9FA24A40-FC1B-4599-974E-AFB9A6C6604C}" destId="{3B890114-FC5A-42B3-A4EF-F055A7D48796}" srcOrd="0" destOrd="4" presId="urn:microsoft.com/office/officeart/2005/8/layout/default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823A9815-C1B5-43D9-82E0-B36E66795DDA}" type="presOf" srcId="{87E9C1A2-D754-4ED4-AF75-3389E20626ED}" destId="{3B890114-FC5A-42B3-A4EF-F055A7D48796}" srcOrd="0" destOrd="0" presId="urn:microsoft.com/office/officeart/2005/8/layout/default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93E1222E-C23A-49A2-BA28-4792C2C89B7D}" type="presOf" srcId="{10312646-D6C8-4415-A1B9-212F0B518613}" destId="{8DE43024-96E8-4D7B-90DA-9A2810F3D036}" srcOrd="0" destOrd="6" presId="urn:microsoft.com/office/officeart/2005/8/layout/default"/>
    <dgm:cxn modelId="{4CEBCB36-2F83-469E-BF7F-5209E4921D8D}" type="presOf" srcId="{5227E6E1-D841-49A2-8B78-21D4B0DC674C}" destId="{183630AA-F6A2-476B-88CF-FB9791363C67}" srcOrd="0" destOrd="0" presId="urn:microsoft.com/office/officeart/2005/8/layout/default"/>
    <dgm:cxn modelId="{14CE6B5C-F754-4140-874E-E504906D0ACB}" type="presOf" srcId="{E6A4F4F6-1410-4406-84D7-2941FA571A1A}" destId="{1965D95C-FBD3-460B-AC50-5740FFA02CC6}" srcOrd="0" destOrd="2" presId="urn:microsoft.com/office/officeart/2005/8/layout/default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2A022245-7245-484D-966A-AFE169BA0E08}" type="presOf" srcId="{33391DB0-F16A-43C5-8898-76DAD827FD2C}" destId="{8DE43024-96E8-4D7B-90DA-9A2810F3D036}" srcOrd="0" destOrd="5" presId="urn:microsoft.com/office/officeart/2005/8/layout/default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72AE9571-052B-483A-9676-816C8698B716}" type="presOf" srcId="{946B7FBE-55AF-4C26-9AC3-0EA175FF6190}" destId="{DA76ACE8-E1E8-4AA5-B445-E186EDF21F86}" srcOrd="0" destOrd="0" presId="urn:microsoft.com/office/officeart/2005/8/layout/default"/>
    <dgm:cxn modelId="{BDDDF071-7822-4A95-B949-AB0ABB64DE95}" type="presOf" srcId="{F6ADFA1E-66FE-4287-88A3-596ECBA67F27}" destId="{8DE43024-96E8-4D7B-90DA-9A2810F3D036}" srcOrd="0" destOrd="3" presId="urn:microsoft.com/office/officeart/2005/8/layout/default"/>
    <dgm:cxn modelId="{DBCB1F54-FF9B-4942-B80D-E64090785AAA}" type="presOf" srcId="{15EA77E9-C4D6-4FBC-8C99-C09AA4C8ECD1}" destId="{8DE43024-96E8-4D7B-90DA-9A2810F3D036}" srcOrd="0" destOrd="0" presId="urn:microsoft.com/office/officeart/2005/8/layout/default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B4139F57-BB42-4E92-8050-20D3BF292511}" type="presOf" srcId="{E20CCDDE-4E89-4665-92CA-2CFF2D737DFE}" destId="{3B890114-FC5A-42B3-A4EF-F055A7D48796}" srcOrd="0" destOrd="2" presId="urn:microsoft.com/office/officeart/2005/8/layout/default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72819BAB-EFC4-4567-948C-847E521AD7F4}" type="presOf" srcId="{A87DF0AF-0684-4837-8804-764F7C5FD46F}" destId="{DA76ACE8-E1E8-4AA5-B445-E186EDF21F86}" srcOrd="0" destOrd="3" presId="urn:microsoft.com/office/officeart/2005/8/layout/default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3CF212B4-B474-48D6-B427-7601591C8836}" type="presOf" srcId="{C4814C61-1D79-4CAD-B7FA-CA415700B4F8}" destId="{8DE43024-96E8-4D7B-90DA-9A2810F3D036}" srcOrd="0" destOrd="4" presId="urn:microsoft.com/office/officeart/2005/8/layout/default"/>
    <dgm:cxn modelId="{9D6A97B9-AC64-4CFA-B499-9A9E11475340}" type="presOf" srcId="{BCA3EF34-28C9-4C89-A8D7-044105BFE823}" destId="{8DE43024-96E8-4D7B-90DA-9A2810F3D036}" srcOrd="0" destOrd="1" presId="urn:microsoft.com/office/officeart/2005/8/layout/default"/>
    <dgm:cxn modelId="{52A6A8BE-CDF8-43A1-B31F-A2DE38A3DD73}" type="presOf" srcId="{E8949D8B-A326-4D7D-9503-795BEF3DA994}" destId="{DA76ACE8-E1E8-4AA5-B445-E186EDF21F86}" srcOrd="0" destOrd="1" presId="urn:microsoft.com/office/officeart/2005/8/layout/default"/>
    <dgm:cxn modelId="{831D68C6-9247-4BA5-A417-209F65910C5E}" type="presOf" srcId="{B7BD9D2E-2E44-41B1-8352-BD41340938C7}" destId="{3B890114-FC5A-42B3-A4EF-F055A7D48796}" srcOrd="0" destOrd="1" presId="urn:microsoft.com/office/officeart/2005/8/layout/default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E9D53CDA-5CB2-4277-9E2C-6515481650C9}" type="presOf" srcId="{5DDF7365-B8E3-45F3-98E7-9D8D6CC1738B}" destId="{DA76ACE8-E1E8-4AA5-B445-E186EDF21F86}" srcOrd="0" destOrd="2" presId="urn:microsoft.com/office/officeart/2005/8/layout/default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B22373E2-1862-4F6E-A3E7-91200DC29771}" type="presOf" srcId="{6C95B22E-07DC-4BF2-8DD5-10CE0ED786CC}" destId="{3B890114-FC5A-42B3-A4EF-F055A7D48796}" srcOrd="0" destOrd="3" presId="urn:microsoft.com/office/officeart/2005/8/layout/default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CC5459F1-751B-4559-9ECF-2B3F69D2F9AD}" type="presOf" srcId="{9A307B21-AC10-4EA8-B6D1-89C7685D7F50}" destId="{1965D95C-FBD3-460B-AC50-5740FFA02CC6}" srcOrd="0" destOrd="1" presId="urn:microsoft.com/office/officeart/2005/8/layout/default"/>
    <dgm:cxn modelId="{F5B26FF3-A1BA-403D-B2B6-6AEE9422C60B}" type="presOf" srcId="{230E13DE-AC40-4AF1-B62C-252C033160B5}" destId="{8DE43024-96E8-4D7B-90DA-9A2810F3D036}" srcOrd="0" destOrd="2" presId="urn:microsoft.com/office/officeart/2005/8/layout/default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BC5CED6E-0B08-4732-B5A8-D5F9DBD2D250}" type="presParOf" srcId="{183630AA-F6A2-476B-88CF-FB9791363C67}" destId="{DA76ACE8-E1E8-4AA5-B445-E186EDF21F86}" srcOrd="0" destOrd="0" presId="urn:microsoft.com/office/officeart/2005/8/layout/default"/>
    <dgm:cxn modelId="{785DE899-426D-476F-9554-2B7E7600B3F9}" type="presParOf" srcId="{183630AA-F6A2-476B-88CF-FB9791363C67}" destId="{CF307B3A-8242-4D2C-9CAA-36C58E6C0E4B}" srcOrd="1" destOrd="0" presId="urn:microsoft.com/office/officeart/2005/8/layout/default"/>
    <dgm:cxn modelId="{CF68D9B8-3F14-4554-80E6-E855476DC964}" type="presParOf" srcId="{183630AA-F6A2-476B-88CF-FB9791363C67}" destId="{1965D95C-FBD3-460B-AC50-5740FFA02CC6}" srcOrd="2" destOrd="0" presId="urn:microsoft.com/office/officeart/2005/8/layout/default"/>
    <dgm:cxn modelId="{B22FA2D0-133E-4F64-B0E4-730CE1784D20}" type="presParOf" srcId="{183630AA-F6A2-476B-88CF-FB9791363C67}" destId="{B5B4C7F4-9EC3-4D45-8DCC-F09174083365}" srcOrd="3" destOrd="0" presId="urn:microsoft.com/office/officeart/2005/8/layout/default"/>
    <dgm:cxn modelId="{F027B2F3-5A08-4956-887F-B58A5E71FB0E}" type="presParOf" srcId="{183630AA-F6A2-476B-88CF-FB9791363C67}" destId="{8DE43024-96E8-4D7B-90DA-9A2810F3D036}" srcOrd="4" destOrd="0" presId="urn:microsoft.com/office/officeart/2005/8/layout/default"/>
    <dgm:cxn modelId="{A558E85A-7870-4477-9C4D-EF809B620907}" type="presParOf" srcId="{183630AA-F6A2-476B-88CF-FB9791363C67}" destId="{1BBD6ADC-FE2F-4E1A-8C12-5983D820D911}" srcOrd="5" destOrd="0" presId="urn:microsoft.com/office/officeart/2005/8/layout/default"/>
    <dgm:cxn modelId="{A7302927-3BCD-409C-AF72-A7AA9103535B}" type="presParOf" srcId="{183630AA-F6A2-476B-88CF-FB9791363C67}" destId="{3B890114-FC5A-42B3-A4EF-F055A7D4879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7B922E-0272-48E8-99A2-BA88DCCC49CF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B6ADC692-5FC4-420F-B0EF-56E82740A37B}">
      <dgm:prSet phldrT="[Texto]"/>
      <dgm:spPr/>
      <dgm:t>
        <a:bodyPr/>
        <a:lstStyle/>
        <a:p>
          <a:r>
            <a:rPr lang="es-MX" dirty="0"/>
            <a:t>Criterios para admisión especial	</a:t>
          </a:r>
        </a:p>
      </dgm:t>
    </dgm:pt>
    <dgm:pt modelId="{EE3A51D1-465F-4205-897D-DB2E10BA1AC9}" type="parTrans" cxnId="{67F0BFB6-FE79-47E1-BD6A-B76E7F1A90CE}">
      <dgm:prSet/>
      <dgm:spPr/>
      <dgm:t>
        <a:bodyPr/>
        <a:lstStyle/>
        <a:p>
          <a:endParaRPr lang="es-CL"/>
        </a:p>
      </dgm:t>
    </dgm:pt>
    <dgm:pt modelId="{2A46A7E5-BA69-4F04-8A6E-5BB31A5D784D}" type="sibTrans" cxnId="{67F0BFB6-FE79-47E1-BD6A-B76E7F1A90CE}">
      <dgm:prSet/>
      <dgm:spPr/>
      <dgm:t>
        <a:bodyPr/>
        <a:lstStyle/>
        <a:p>
          <a:endParaRPr lang="es-CL"/>
        </a:p>
      </dgm:t>
    </dgm:pt>
    <dgm:pt modelId="{59E646B3-7FBB-4A61-A648-9FB70B271AB7}">
      <dgm:prSet phldrT="[Texto]"/>
      <dgm:spPr/>
      <dgm:t>
        <a:bodyPr/>
        <a:lstStyle/>
        <a:p>
          <a:r>
            <a:rPr lang="es-MX" dirty="0"/>
            <a:t>Programación académica</a:t>
          </a:r>
          <a:endParaRPr lang="es-CL" dirty="0"/>
        </a:p>
      </dgm:t>
    </dgm:pt>
    <dgm:pt modelId="{CC617915-F159-4CFE-B626-93DE4765319F}" type="parTrans" cxnId="{56258447-FBE7-4D9D-AA0F-A80FEF314558}">
      <dgm:prSet/>
      <dgm:spPr/>
      <dgm:t>
        <a:bodyPr/>
        <a:lstStyle/>
        <a:p>
          <a:endParaRPr lang="es-CL"/>
        </a:p>
      </dgm:t>
    </dgm:pt>
    <dgm:pt modelId="{2223CBCC-6A8C-489C-89AA-A289D2FB070B}" type="sibTrans" cxnId="{56258447-FBE7-4D9D-AA0F-A80FEF314558}">
      <dgm:prSet/>
      <dgm:spPr/>
      <dgm:t>
        <a:bodyPr/>
        <a:lstStyle/>
        <a:p>
          <a:endParaRPr lang="es-CL"/>
        </a:p>
      </dgm:t>
    </dgm:pt>
    <dgm:pt modelId="{91AA15A6-4392-4DE9-93C1-9FB536D9D2E0}">
      <dgm:prSet phldrT="[Texto]"/>
      <dgm:spPr/>
      <dgm:t>
        <a:bodyPr/>
        <a:lstStyle/>
        <a:p>
          <a:r>
            <a:rPr lang="es-MX" dirty="0"/>
            <a:t>Obtención certificado título</a:t>
          </a:r>
          <a:endParaRPr lang="es-CL" dirty="0"/>
        </a:p>
      </dgm:t>
    </dgm:pt>
    <dgm:pt modelId="{98584655-50BD-423B-BBAB-C9EFCE69A835}" type="parTrans" cxnId="{34021032-694B-4FAB-A1A6-77F6440600F8}">
      <dgm:prSet/>
      <dgm:spPr/>
      <dgm:t>
        <a:bodyPr/>
        <a:lstStyle/>
        <a:p>
          <a:endParaRPr lang="es-CL"/>
        </a:p>
      </dgm:t>
    </dgm:pt>
    <dgm:pt modelId="{97CFACE7-4BF8-4A55-8802-1D96A03018B0}" type="sibTrans" cxnId="{34021032-694B-4FAB-A1A6-77F6440600F8}">
      <dgm:prSet/>
      <dgm:spPr/>
      <dgm:t>
        <a:bodyPr/>
        <a:lstStyle/>
        <a:p>
          <a:endParaRPr lang="es-CL"/>
        </a:p>
      </dgm:t>
    </dgm:pt>
    <dgm:pt modelId="{DA04F23B-374F-4E0D-A2A6-6C077FB3A674}">
      <dgm:prSet phldrT="[Texto]"/>
      <dgm:spPr/>
      <dgm:t>
        <a:bodyPr/>
        <a:lstStyle/>
        <a:p>
          <a:r>
            <a:rPr lang="es-MX" dirty="0"/>
            <a:t>Uso resultados encuesta docente</a:t>
          </a:r>
          <a:endParaRPr lang="es-CL" dirty="0"/>
        </a:p>
      </dgm:t>
    </dgm:pt>
    <dgm:pt modelId="{6CD9C051-801A-4575-974C-84259D40CC7B}" type="parTrans" cxnId="{20A78C9D-0B2D-43B4-8AF0-E972884ABED7}">
      <dgm:prSet/>
      <dgm:spPr/>
      <dgm:t>
        <a:bodyPr/>
        <a:lstStyle/>
        <a:p>
          <a:endParaRPr lang="es-CL"/>
        </a:p>
      </dgm:t>
    </dgm:pt>
    <dgm:pt modelId="{211EFAC7-AE9F-4EF8-A6B6-10D904C323CF}" type="sibTrans" cxnId="{20A78C9D-0B2D-43B4-8AF0-E972884ABED7}">
      <dgm:prSet/>
      <dgm:spPr/>
      <dgm:t>
        <a:bodyPr/>
        <a:lstStyle/>
        <a:p>
          <a:endParaRPr lang="es-CL"/>
        </a:p>
      </dgm:t>
    </dgm:pt>
    <dgm:pt modelId="{2AFE252A-42E1-4D0E-A548-83AD8DCB115F}">
      <dgm:prSet phldrT="[Texto]"/>
      <dgm:spPr/>
      <dgm:t>
        <a:bodyPr/>
        <a:lstStyle/>
        <a:p>
          <a:r>
            <a:rPr lang="es-MX" dirty="0"/>
            <a:t>Desconocimiento jerarquización </a:t>
          </a:r>
          <a:endParaRPr lang="es-CL" dirty="0"/>
        </a:p>
      </dgm:t>
    </dgm:pt>
    <dgm:pt modelId="{A078386B-913C-4426-B445-99191680437D}" type="parTrans" cxnId="{570802CF-C81D-4A53-AAE8-6CAEBD1843E6}">
      <dgm:prSet/>
      <dgm:spPr/>
      <dgm:t>
        <a:bodyPr/>
        <a:lstStyle/>
        <a:p>
          <a:endParaRPr lang="es-CL"/>
        </a:p>
      </dgm:t>
    </dgm:pt>
    <dgm:pt modelId="{42FF9F3B-2D82-4FB2-9612-012FEAD9891C}" type="sibTrans" cxnId="{570802CF-C81D-4A53-AAE8-6CAEBD1843E6}">
      <dgm:prSet/>
      <dgm:spPr/>
      <dgm:t>
        <a:bodyPr/>
        <a:lstStyle/>
        <a:p>
          <a:endParaRPr lang="es-CL"/>
        </a:p>
      </dgm:t>
    </dgm:pt>
    <dgm:pt modelId="{409BE07A-B712-4D6B-894B-D21438EC9B25}">
      <dgm:prSet phldrT="[Texto]"/>
      <dgm:spPr/>
      <dgm:t>
        <a:bodyPr/>
        <a:lstStyle/>
        <a:p>
          <a:r>
            <a:rPr lang="es-MX" dirty="0"/>
            <a:t>Ruta Plan Formación Docente</a:t>
          </a:r>
          <a:endParaRPr lang="es-CL" dirty="0"/>
        </a:p>
      </dgm:t>
    </dgm:pt>
    <dgm:pt modelId="{0556B3D6-492D-4356-93A5-E7E36604B7C6}" type="parTrans" cxnId="{C553B282-D0E0-43A5-B6C0-85294893334F}">
      <dgm:prSet/>
      <dgm:spPr/>
      <dgm:t>
        <a:bodyPr/>
        <a:lstStyle/>
        <a:p>
          <a:endParaRPr lang="es-CL"/>
        </a:p>
      </dgm:t>
    </dgm:pt>
    <dgm:pt modelId="{50E31145-2820-4F57-80C9-0F493939D47B}" type="sibTrans" cxnId="{C553B282-D0E0-43A5-B6C0-85294893334F}">
      <dgm:prSet/>
      <dgm:spPr/>
      <dgm:t>
        <a:bodyPr/>
        <a:lstStyle/>
        <a:p>
          <a:endParaRPr lang="es-CL"/>
        </a:p>
      </dgm:t>
    </dgm:pt>
    <dgm:pt modelId="{CE17BB7B-9DE4-4CCF-83BE-3C8DA32E8E83}">
      <dgm:prSet phldrT="[Texto]"/>
      <dgm:spPr/>
      <dgm:t>
        <a:bodyPr/>
        <a:lstStyle/>
        <a:p>
          <a:r>
            <a:rPr lang="es-MX" dirty="0"/>
            <a:t>Software laboratorios</a:t>
          </a:r>
          <a:endParaRPr lang="es-CL" dirty="0"/>
        </a:p>
      </dgm:t>
    </dgm:pt>
    <dgm:pt modelId="{D30A765B-1A6F-4F5B-88C1-07BA73FBE7DC}" type="parTrans" cxnId="{77B706CC-8958-44D8-ACBC-57BAA9124E65}">
      <dgm:prSet/>
      <dgm:spPr/>
      <dgm:t>
        <a:bodyPr/>
        <a:lstStyle/>
        <a:p>
          <a:endParaRPr lang="es-CL"/>
        </a:p>
      </dgm:t>
    </dgm:pt>
    <dgm:pt modelId="{0E8E6A78-B320-477B-B6D9-F170E4B6CCE9}" type="sibTrans" cxnId="{77B706CC-8958-44D8-ACBC-57BAA9124E65}">
      <dgm:prSet/>
      <dgm:spPr/>
      <dgm:t>
        <a:bodyPr/>
        <a:lstStyle/>
        <a:p>
          <a:endParaRPr lang="es-CL"/>
        </a:p>
      </dgm:t>
    </dgm:pt>
    <dgm:pt modelId="{E149042C-A9E6-4B43-8100-4E0517A230F3}">
      <dgm:prSet phldrT="[Texto]"/>
      <dgm:spPr/>
      <dgm:t>
        <a:bodyPr/>
        <a:lstStyle/>
        <a:p>
          <a:r>
            <a:rPr lang="es-MX" dirty="0"/>
            <a:t>Comunicación Assessment</a:t>
          </a:r>
          <a:endParaRPr lang="es-CL" dirty="0"/>
        </a:p>
      </dgm:t>
    </dgm:pt>
    <dgm:pt modelId="{3A87F317-4DB7-483B-A9A8-262663B893A2}" type="parTrans" cxnId="{CC042638-D306-457C-BA84-4042AB402230}">
      <dgm:prSet/>
      <dgm:spPr/>
      <dgm:t>
        <a:bodyPr/>
        <a:lstStyle/>
        <a:p>
          <a:endParaRPr lang="es-CL"/>
        </a:p>
      </dgm:t>
    </dgm:pt>
    <dgm:pt modelId="{4B284E70-D781-40E5-992D-EA49FAB96D3D}" type="sibTrans" cxnId="{CC042638-D306-457C-BA84-4042AB402230}">
      <dgm:prSet/>
      <dgm:spPr/>
      <dgm:t>
        <a:bodyPr/>
        <a:lstStyle/>
        <a:p>
          <a:endParaRPr lang="es-CL"/>
        </a:p>
      </dgm:t>
    </dgm:pt>
    <dgm:pt modelId="{778EAF7E-21D7-4267-8AF9-8EB94F1D51BF}">
      <dgm:prSet phldrT="[Texto]"/>
      <dgm:spPr/>
      <dgm:t>
        <a:bodyPr/>
        <a:lstStyle/>
        <a:p>
          <a:r>
            <a:rPr lang="es-MX" dirty="0"/>
            <a:t>Renovación bibliografía</a:t>
          </a:r>
          <a:endParaRPr lang="es-CL" dirty="0"/>
        </a:p>
      </dgm:t>
    </dgm:pt>
    <dgm:pt modelId="{7605BD9F-5654-4518-B33A-4E1E537429C4}" type="parTrans" cxnId="{78D93BD8-2D4C-44AD-AB63-FB8D8020F0D7}">
      <dgm:prSet/>
      <dgm:spPr/>
      <dgm:t>
        <a:bodyPr/>
        <a:lstStyle/>
        <a:p>
          <a:endParaRPr lang="es-CL"/>
        </a:p>
      </dgm:t>
    </dgm:pt>
    <dgm:pt modelId="{94CF9391-0E83-4BF7-B0C4-74C2D93C72C5}" type="sibTrans" cxnId="{78D93BD8-2D4C-44AD-AB63-FB8D8020F0D7}">
      <dgm:prSet/>
      <dgm:spPr/>
      <dgm:t>
        <a:bodyPr/>
        <a:lstStyle/>
        <a:p>
          <a:endParaRPr lang="es-CL"/>
        </a:p>
      </dgm:t>
    </dgm:pt>
    <dgm:pt modelId="{FBC3455A-17CC-4DB6-B174-34AAF8F787D3}">
      <dgm:prSet phldrT="[Texto]"/>
      <dgm:spPr/>
      <dgm:t>
        <a:bodyPr/>
        <a:lstStyle/>
        <a:p>
          <a:r>
            <a:rPr lang="es-MX" dirty="0"/>
            <a:t>Conocimiento convenios internacionales</a:t>
          </a:r>
          <a:endParaRPr lang="es-CL" dirty="0"/>
        </a:p>
      </dgm:t>
    </dgm:pt>
    <dgm:pt modelId="{DE655BFC-D45B-43FA-96BA-C28F9433D7AD}" type="parTrans" cxnId="{E48C41E9-9199-4C16-8C75-869903A40E67}">
      <dgm:prSet/>
      <dgm:spPr/>
      <dgm:t>
        <a:bodyPr/>
        <a:lstStyle/>
        <a:p>
          <a:endParaRPr lang="es-CL"/>
        </a:p>
      </dgm:t>
    </dgm:pt>
    <dgm:pt modelId="{E9CD52B7-C1BD-4515-938B-162D6A0E6D66}" type="sibTrans" cxnId="{E48C41E9-9199-4C16-8C75-869903A40E67}">
      <dgm:prSet/>
      <dgm:spPr/>
      <dgm:t>
        <a:bodyPr/>
        <a:lstStyle/>
        <a:p>
          <a:endParaRPr lang="es-CL"/>
        </a:p>
      </dgm:t>
    </dgm:pt>
    <dgm:pt modelId="{735CFEFD-BE9A-4746-8BB6-3C4513BFC8FC}">
      <dgm:prSet phldrT="[Texto]"/>
      <dgm:spPr/>
      <dgm:t>
        <a:bodyPr/>
        <a:lstStyle/>
        <a:p>
          <a:r>
            <a:rPr lang="es-MX" dirty="0"/>
            <a:t>Compromiso para </a:t>
          </a:r>
          <a:r>
            <a:rPr lang="es-MX" dirty="0" err="1"/>
            <a:t>VcM</a:t>
          </a:r>
          <a:endParaRPr lang="es-CL" dirty="0"/>
        </a:p>
      </dgm:t>
    </dgm:pt>
    <dgm:pt modelId="{02C6F2A0-F708-4326-A0B5-255EA68B0F23}" type="parTrans" cxnId="{C63A364D-55A2-4A0F-BE50-95EB39A438BD}">
      <dgm:prSet/>
      <dgm:spPr/>
      <dgm:t>
        <a:bodyPr/>
        <a:lstStyle/>
        <a:p>
          <a:endParaRPr lang="es-CL"/>
        </a:p>
      </dgm:t>
    </dgm:pt>
    <dgm:pt modelId="{B9D85DFA-74F2-4A09-A4AC-C1030F8C9CFB}" type="sibTrans" cxnId="{C63A364D-55A2-4A0F-BE50-95EB39A438BD}">
      <dgm:prSet/>
      <dgm:spPr/>
      <dgm:t>
        <a:bodyPr/>
        <a:lstStyle/>
        <a:p>
          <a:endParaRPr lang="es-CL"/>
        </a:p>
      </dgm:t>
    </dgm:pt>
    <dgm:pt modelId="{25CEE9D1-3DC0-4B76-997D-7332D7D6E04E}" type="pres">
      <dgm:prSet presAssocID="{7C7B922E-0272-48E8-99A2-BA88DCCC49CF}" presName="diagram" presStyleCnt="0">
        <dgm:presLayoutVars>
          <dgm:dir/>
          <dgm:resizeHandles val="exact"/>
        </dgm:presLayoutVars>
      </dgm:prSet>
      <dgm:spPr/>
    </dgm:pt>
    <dgm:pt modelId="{A502B64A-27BD-4CA6-82AC-D01F78F325BC}" type="pres">
      <dgm:prSet presAssocID="{B6ADC692-5FC4-420F-B0EF-56E82740A37B}" presName="node" presStyleLbl="node1" presStyleIdx="0" presStyleCnt="11">
        <dgm:presLayoutVars>
          <dgm:bulletEnabled val="1"/>
        </dgm:presLayoutVars>
      </dgm:prSet>
      <dgm:spPr/>
    </dgm:pt>
    <dgm:pt modelId="{7E9AA57A-06C1-4A77-92F6-998DBB49B642}" type="pres">
      <dgm:prSet presAssocID="{2A46A7E5-BA69-4F04-8A6E-5BB31A5D784D}" presName="sibTrans" presStyleCnt="0"/>
      <dgm:spPr/>
    </dgm:pt>
    <dgm:pt modelId="{8EFB65B2-29AB-4DD1-A21D-DFD9CBEB67B8}" type="pres">
      <dgm:prSet presAssocID="{59E646B3-7FBB-4A61-A648-9FB70B271AB7}" presName="node" presStyleLbl="node1" presStyleIdx="1" presStyleCnt="11">
        <dgm:presLayoutVars>
          <dgm:bulletEnabled val="1"/>
        </dgm:presLayoutVars>
      </dgm:prSet>
      <dgm:spPr/>
    </dgm:pt>
    <dgm:pt modelId="{5E38DFE6-DB1B-4729-A596-E837763BED38}" type="pres">
      <dgm:prSet presAssocID="{2223CBCC-6A8C-489C-89AA-A289D2FB070B}" presName="sibTrans" presStyleCnt="0"/>
      <dgm:spPr/>
    </dgm:pt>
    <dgm:pt modelId="{EC797A90-278F-49E5-B5FB-73C3E1A5D31A}" type="pres">
      <dgm:prSet presAssocID="{91AA15A6-4392-4DE9-93C1-9FB536D9D2E0}" presName="node" presStyleLbl="node1" presStyleIdx="2" presStyleCnt="11">
        <dgm:presLayoutVars>
          <dgm:bulletEnabled val="1"/>
        </dgm:presLayoutVars>
      </dgm:prSet>
      <dgm:spPr/>
    </dgm:pt>
    <dgm:pt modelId="{1D8F46EE-2D79-4BDE-BF5C-865DCC9BFAF2}" type="pres">
      <dgm:prSet presAssocID="{97CFACE7-4BF8-4A55-8802-1D96A03018B0}" presName="sibTrans" presStyleCnt="0"/>
      <dgm:spPr/>
    </dgm:pt>
    <dgm:pt modelId="{2E9BBCBA-6A88-496C-917B-A6FD763A5169}" type="pres">
      <dgm:prSet presAssocID="{DA04F23B-374F-4E0D-A2A6-6C077FB3A674}" presName="node" presStyleLbl="node1" presStyleIdx="3" presStyleCnt="11">
        <dgm:presLayoutVars>
          <dgm:bulletEnabled val="1"/>
        </dgm:presLayoutVars>
      </dgm:prSet>
      <dgm:spPr/>
    </dgm:pt>
    <dgm:pt modelId="{1ADF7D86-D345-49FA-825B-A91B5C98049E}" type="pres">
      <dgm:prSet presAssocID="{211EFAC7-AE9F-4EF8-A6B6-10D904C323CF}" presName="sibTrans" presStyleCnt="0"/>
      <dgm:spPr/>
    </dgm:pt>
    <dgm:pt modelId="{1F3DBEFF-EA6E-4F6A-9095-D35544E3DA72}" type="pres">
      <dgm:prSet presAssocID="{2AFE252A-42E1-4D0E-A548-83AD8DCB115F}" presName="node" presStyleLbl="node1" presStyleIdx="4" presStyleCnt="11">
        <dgm:presLayoutVars>
          <dgm:bulletEnabled val="1"/>
        </dgm:presLayoutVars>
      </dgm:prSet>
      <dgm:spPr/>
    </dgm:pt>
    <dgm:pt modelId="{21FE04B9-FEB0-4B8C-8F17-CEDE29BB79FB}" type="pres">
      <dgm:prSet presAssocID="{42FF9F3B-2D82-4FB2-9612-012FEAD9891C}" presName="sibTrans" presStyleCnt="0"/>
      <dgm:spPr/>
    </dgm:pt>
    <dgm:pt modelId="{7074F5AE-076C-4AE7-80EF-DD57169559CC}" type="pres">
      <dgm:prSet presAssocID="{409BE07A-B712-4D6B-894B-D21438EC9B25}" presName="node" presStyleLbl="node1" presStyleIdx="5" presStyleCnt="11">
        <dgm:presLayoutVars>
          <dgm:bulletEnabled val="1"/>
        </dgm:presLayoutVars>
      </dgm:prSet>
      <dgm:spPr/>
    </dgm:pt>
    <dgm:pt modelId="{5EF204F3-165A-4DAA-8972-BD08570E4067}" type="pres">
      <dgm:prSet presAssocID="{50E31145-2820-4F57-80C9-0F493939D47B}" presName="sibTrans" presStyleCnt="0"/>
      <dgm:spPr/>
    </dgm:pt>
    <dgm:pt modelId="{80A02DE5-DF36-400F-93C3-DBE7AA0B6A37}" type="pres">
      <dgm:prSet presAssocID="{E149042C-A9E6-4B43-8100-4E0517A230F3}" presName="node" presStyleLbl="node1" presStyleIdx="6" presStyleCnt="11">
        <dgm:presLayoutVars>
          <dgm:bulletEnabled val="1"/>
        </dgm:presLayoutVars>
      </dgm:prSet>
      <dgm:spPr/>
    </dgm:pt>
    <dgm:pt modelId="{2DB34607-01E1-48A3-AA9F-535B205BA100}" type="pres">
      <dgm:prSet presAssocID="{4B284E70-D781-40E5-992D-EA49FAB96D3D}" presName="sibTrans" presStyleCnt="0"/>
      <dgm:spPr/>
    </dgm:pt>
    <dgm:pt modelId="{7155C2E8-6765-44C6-AC67-B04EA60B9BA4}" type="pres">
      <dgm:prSet presAssocID="{778EAF7E-21D7-4267-8AF9-8EB94F1D51BF}" presName="node" presStyleLbl="node1" presStyleIdx="7" presStyleCnt="11">
        <dgm:presLayoutVars>
          <dgm:bulletEnabled val="1"/>
        </dgm:presLayoutVars>
      </dgm:prSet>
      <dgm:spPr/>
    </dgm:pt>
    <dgm:pt modelId="{B2478516-74C2-4AC8-96FF-91E8F2FBFCD5}" type="pres">
      <dgm:prSet presAssocID="{94CF9391-0E83-4BF7-B0C4-74C2D93C72C5}" presName="sibTrans" presStyleCnt="0"/>
      <dgm:spPr/>
    </dgm:pt>
    <dgm:pt modelId="{4ADFD553-0BBA-478B-AE07-BC5C26D738F4}" type="pres">
      <dgm:prSet presAssocID="{CE17BB7B-9DE4-4CCF-83BE-3C8DA32E8E83}" presName="node" presStyleLbl="node1" presStyleIdx="8" presStyleCnt="11">
        <dgm:presLayoutVars>
          <dgm:bulletEnabled val="1"/>
        </dgm:presLayoutVars>
      </dgm:prSet>
      <dgm:spPr/>
    </dgm:pt>
    <dgm:pt modelId="{8734C3D5-D6AC-4273-91AC-9AF22E25191E}" type="pres">
      <dgm:prSet presAssocID="{0E8E6A78-B320-477B-B6D9-F170E4B6CCE9}" presName="sibTrans" presStyleCnt="0"/>
      <dgm:spPr/>
    </dgm:pt>
    <dgm:pt modelId="{2DD9246A-923B-40F4-9533-F8FF2FBAEFC7}" type="pres">
      <dgm:prSet presAssocID="{FBC3455A-17CC-4DB6-B174-34AAF8F787D3}" presName="node" presStyleLbl="node1" presStyleIdx="9" presStyleCnt="11">
        <dgm:presLayoutVars>
          <dgm:bulletEnabled val="1"/>
        </dgm:presLayoutVars>
      </dgm:prSet>
      <dgm:spPr/>
    </dgm:pt>
    <dgm:pt modelId="{1CC32907-79E1-42BD-B7F4-835D777F145F}" type="pres">
      <dgm:prSet presAssocID="{E9CD52B7-C1BD-4515-938B-162D6A0E6D66}" presName="sibTrans" presStyleCnt="0"/>
      <dgm:spPr/>
    </dgm:pt>
    <dgm:pt modelId="{4AA20E21-6898-47FA-8E99-B0C12E32E668}" type="pres">
      <dgm:prSet presAssocID="{735CFEFD-BE9A-4746-8BB6-3C4513BFC8FC}" presName="node" presStyleLbl="node1" presStyleIdx="10" presStyleCnt="11">
        <dgm:presLayoutVars>
          <dgm:bulletEnabled val="1"/>
        </dgm:presLayoutVars>
      </dgm:prSet>
      <dgm:spPr/>
    </dgm:pt>
  </dgm:ptLst>
  <dgm:cxnLst>
    <dgm:cxn modelId="{1273830E-48E4-4E8B-BB65-17C14F8582C5}" type="presOf" srcId="{B6ADC692-5FC4-420F-B0EF-56E82740A37B}" destId="{A502B64A-27BD-4CA6-82AC-D01F78F325BC}" srcOrd="0" destOrd="0" presId="urn:microsoft.com/office/officeart/2005/8/layout/default"/>
    <dgm:cxn modelId="{53AD2916-8627-4E6D-8D53-F4BA18397A74}" type="presOf" srcId="{778EAF7E-21D7-4267-8AF9-8EB94F1D51BF}" destId="{7155C2E8-6765-44C6-AC67-B04EA60B9BA4}" srcOrd="0" destOrd="0" presId="urn:microsoft.com/office/officeart/2005/8/layout/default"/>
    <dgm:cxn modelId="{09BAA825-FE01-4825-A326-3E4E790E858C}" type="presOf" srcId="{CE17BB7B-9DE4-4CCF-83BE-3C8DA32E8E83}" destId="{4ADFD553-0BBA-478B-AE07-BC5C26D738F4}" srcOrd="0" destOrd="0" presId="urn:microsoft.com/office/officeart/2005/8/layout/default"/>
    <dgm:cxn modelId="{34021032-694B-4FAB-A1A6-77F6440600F8}" srcId="{7C7B922E-0272-48E8-99A2-BA88DCCC49CF}" destId="{91AA15A6-4392-4DE9-93C1-9FB536D9D2E0}" srcOrd="2" destOrd="0" parTransId="{98584655-50BD-423B-BBAB-C9EFCE69A835}" sibTransId="{97CFACE7-4BF8-4A55-8802-1D96A03018B0}"/>
    <dgm:cxn modelId="{CC042638-D306-457C-BA84-4042AB402230}" srcId="{7C7B922E-0272-48E8-99A2-BA88DCCC49CF}" destId="{E149042C-A9E6-4B43-8100-4E0517A230F3}" srcOrd="6" destOrd="0" parTransId="{3A87F317-4DB7-483B-A9A8-262663B893A2}" sibTransId="{4B284E70-D781-40E5-992D-EA49FAB96D3D}"/>
    <dgm:cxn modelId="{9F302342-741B-478C-8DAF-630FC348B30F}" type="presOf" srcId="{735CFEFD-BE9A-4746-8BB6-3C4513BFC8FC}" destId="{4AA20E21-6898-47FA-8E99-B0C12E32E668}" srcOrd="0" destOrd="0" presId="urn:microsoft.com/office/officeart/2005/8/layout/default"/>
    <dgm:cxn modelId="{56258447-FBE7-4D9D-AA0F-A80FEF314558}" srcId="{7C7B922E-0272-48E8-99A2-BA88DCCC49CF}" destId="{59E646B3-7FBB-4A61-A648-9FB70B271AB7}" srcOrd="1" destOrd="0" parTransId="{CC617915-F159-4CFE-B626-93DE4765319F}" sibTransId="{2223CBCC-6A8C-489C-89AA-A289D2FB070B}"/>
    <dgm:cxn modelId="{C63A364D-55A2-4A0F-BE50-95EB39A438BD}" srcId="{7C7B922E-0272-48E8-99A2-BA88DCCC49CF}" destId="{735CFEFD-BE9A-4746-8BB6-3C4513BFC8FC}" srcOrd="10" destOrd="0" parTransId="{02C6F2A0-F708-4326-A0B5-255EA68B0F23}" sibTransId="{B9D85DFA-74F2-4A09-A4AC-C1030F8C9CFB}"/>
    <dgm:cxn modelId="{EC393852-1625-4936-8A33-D2B7FD667AC3}" type="presOf" srcId="{E149042C-A9E6-4B43-8100-4E0517A230F3}" destId="{80A02DE5-DF36-400F-93C3-DBE7AA0B6A37}" srcOrd="0" destOrd="0" presId="urn:microsoft.com/office/officeart/2005/8/layout/default"/>
    <dgm:cxn modelId="{2C507A77-2AB2-48D3-B8CF-DCB238B9471E}" type="presOf" srcId="{7C7B922E-0272-48E8-99A2-BA88DCCC49CF}" destId="{25CEE9D1-3DC0-4B76-997D-7332D7D6E04E}" srcOrd="0" destOrd="0" presId="urn:microsoft.com/office/officeart/2005/8/layout/default"/>
    <dgm:cxn modelId="{4C0FFB58-6E04-4374-BBAF-2DB53F7D8365}" type="presOf" srcId="{FBC3455A-17CC-4DB6-B174-34AAF8F787D3}" destId="{2DD9246A-923B-40F4-9533-F8FF2FBAEFC7}" srcOrd="0" destOrd="0" presId="urn:microsoft.com/office/officeart/2005/8/layout/default"/>
    <dgm:cxn modelId="{C553B282-D0E0-43A5-B6C0-85294893334F}" srcId="{7C7B922E-0272-48E8-99A2-BA88DCCC49CF}" destId="{409BE07A-B712-4D6B-894B-D21438EC9B25}" srcOrd="5" destOrd="0" parTransId="{0556B3D6-492D-4356-93A5-E7E36604B7C6}" sibTransId="{50E31145-2820-4F57-80C9-0F493939D47B}"/>
    <dgm:cxn modelId="{F7DF8597-55D4-4E58-B1B1-515F79F5887C}" type="presOf" srcId="{2AFE252A-42E1-4D0E-A548-83AD8DCB115F}" destId="{1F3DBEFF-EA6E-4F6A-9095-D35544E3DA72}" srcOrd="0" destOrd="0" presId="urn:microsoft.com/office/officeart/2005/8/layout/default"/>
    <dgm:cxn modelId="{20A78C9D-0B2D-43B4-8AF0-E972884ABED7}" srcId="{7C7B922E-0272-48E8-99A2-BA88DCCC49CF}" destId="{DA04F23B-374F-4E0D-A2A6-6C077FB3A674}" srcOrd="3" destOrd="0" parTransId="{6CD9C051-801A-4575-974C-84259D40CC7B}" sibTransId="{211EFAC7-AE9F-4EF8-A6B6-10D904C323CF}"/>
    <dgm:cxn modelId="{67F0BFB6-FE79-47E1-BD6A-B76E7F1A90CE}" srcId="{7C7B922E-0272-48E8-99A2-BA88DCCC49CF}" destId="{B6ADC692-5FC4-420F-B0EF-56E82740A37B}" srcOrd="0" destOrd="0" parTransId="{EE3A51D1-465F-4205-897D-DB2E10BA1AC9}" sibTransId="{2A46A7E5-BA69-4F04-8A6E-5BB31A5D784D}"/>
    <dgm:cxn modelId="{77B706CC-8958-44D8-ACBC-57BAA9124E65}" srcId="{7C7B922E-0272-48E8-99A2-BA88DCCC49CF}" destId="{CE17BB7B-9DE4-4CCF-83BE-3C8DA32E8E83}" srcOrd="8" destOrd="0" parTransId="{D30A765B-1A6F-4F5B-88C1-07BA73FBE7DC}" sibTransId="{0E8E6A78-B320-477B-B6D9-F170E4B6CCE9}"/>
    <dgm:cxn modelId="{570802CF-C81D-4A53-AAE8-6CAEBD1843E6}" srcId="{7C7B922E-0272-48E8-99A2-BA88DCCC49CF}" destId="{2AFE252A-42E1-4D0E-A548-83AD8DCB115F}" srcOrd="4" destOrd="0" parTransId="{A078386B-913C-4426-B445-99191680437D}" sibTransId="{42FF9F3B-2D82-4FB2-9612-012FEAD9891C}"/>
    <dgm:cxn modelId="{7D6812D3-4A6E-474F-957D-25888DFC7B2C}" type="presOf" srcId="{DA04F23B-374F-4E0D-A2A6-6C077FB3A674}" destId="{2E9BBCBA-6A88-496C-917B-A6FD763A5169}" srcOrd="0" destOrd="0" presId="urn:microsoft.com/office/officeart/2005/8/layout/default"/>
    <dgm:cxn modelId="{78D93BD8-2D4C-44AD-AB63-FB8D8020F0D7}" srcId="{7C7B922E-0272-48E8-99A2-BA88DCCC49CF}" destId="{778EAF7E-21D7-4267-8AF9-8EB94F1D51BF}" srcOrd="7" destOrd="0" parTransId="{7605BD9F-5654-4518-B33A-4E1E537429C4}" sibTransId="{94CF9391-0E83-4BF7-B0C4-74C2D93C72C5}"/>
    <dgm:cxn modelId="{E48C41E9-9199-4C16-8C75-869903A40E67}" srcId="{7C7B922E-0272-48E8-99A2-BA88DCCC49CF}" destId="{FBC3455A-17CC-4DB6-B174-34AAF8F787D3}" srcOrd="9" destOrd="0" parTransId="{DE655BFC-D45B-43FA-96BA-C28F9433D7AD}" sibTransId="{E9CD52B7-C1BD-4515-938B-162D6A0E6D66}"/>
    <dgm:cxn modelId="{F3EE08F0-2978-4A35-9BEF-4F188AF49328}" type="presOf" srcId="{91AA15A6-4392-4DE9-93C1-9FB536D9D2E0}" destId="{EC797A90-278F-49E5-B5FB-73C3E1A5D31A}" srcOrd="0" destOrd="0" presId="urn:microsoft.com/office/officeart/2005/8/layout/default"/>
    <dgm:cxn modelId="{F6D36FF3-3047-461E-9BBD-ADBB97EBCEC6}" type="presOf" srcId="{409BE07A-B712-4D6B-894B-D21438EC9B25}" destId="{7074F5AE-076C-4AE7-80EF-DD57169559CC}" srcOrd="0" destOrd="0" presId="urn:microsoft.com/office/officeart/2005/8/layout/default"/>
    <dgm:cxn modelId="{EAF573F7-EB94-4B50-9185-475BDD70C5EE}" type="presOf" srcId="{59E646B3-7FBB-4A61-A648-9FB70B271AB7}" destId="{8EFB65B2-29AB-4DD1-A21D-DFD9CBEB67B8}" srcOrd="0" destOrd="0" presId="urn:microsoft.com/office/officeart/2005/8/layout/default"/>
    <dgm:cxn modelId="{E6467B50-23F4-42D9-873F-76E63EBA86E1}" type="presParOf" srcId="{25CEE9D1-3DC0-4B76-997D-7332D7D6E04E}" destId="{A502B64A-27BD-4CA6-82AC-D01F78F325BC}" srcOrd="0" destOrd="0" presId="urn:microsoft.com/office/officeart/2005/8/layout/default"/>
    <dgm:cxn modelId="{FD6FC18F-7A74-4A3C-9AAC-BD45BA3E9329}" type="presParOf" srcId="{25CEE9D1-3DC0-4B76-997D-7332D7D6E04E}" destId="{7E9AA57A-06C1-4A77-92F6-998DBB49B642}" srcOrd="1" destOrd="0" presId="urn:microsoft.com/office/officeart/2005/8/layout/default"/>
    <dgm:cxn modelId="{B2FD4D22-7245-4F6D-98A8-094D77EDC96B}" type="presParOf" srcId="{25CEE9D1-3DC0-4B76-997D-7332D7D6E04E}" destId="{8EFB65B2-29AB-4DD1-A21D-DFD9CBEB67B8}" srcOrd="2" destOrd="0" presId="urn:microsoft.com/office/officeart/2005/8/layout/default"/>
    <dgm:cxn modelId="{2BEADC9C-070B-46AA-B027-CBB29603C0C4}" type="presParOf" srcId="{25CEE9D1-3DC0-4B76-997D-7332D7D6E04E}" destId="{5E38DFE6-DB1B-4729-A596-E837763BED38}" srcOrd="3" destOrd="0" presId="urn:microsoft.com/office/officeart/2005/8/layout/default"/>
    <dgm:cxn modelId="{E39903DB-9A1C-4848-BBE9-E99C59B9B122}" type="presParOf" srcId="{25CEE9D1-3DC0-4B76-997D-7332D7D6E04E}" destId="{EC797A90-278F-49E5-B5FB-73C3E1A5D31A}" srcOrd="4" destOrd="0" presId="urn:microsoft.com/office/officeart/2005/8/layout/default"/>
    <dgm:cxn modelId="{00929C65-3666-469C-B272-305CE3286FC5}" type="presParOf" srcId="{25CEE9D1-3DC0-4B76-997D-7332D7D6E04E}" destId="{1D8F46EE-2D79-4BDE-BF5C-865DCC9BFAF2}" srcOrd="5" destOrd="0" presId="urn:microsoft.com/office/officeart/2005/8/layout/default"/>
    <dgm:cxn modelId="{FF144972-896A-4148-8CEB-BA17A913967D}" type="presParOf" srcId="{25CEE9D1-3DC0-4B76-997D-7332D7D6E04E}" destId="{2E9BBCBA-6A88-496C-917B-A6FD763A5169}" srcOrd="6" destOrd="0" presId="urn:microsoft.com/office/officeart/2005/8/layout/default"/>
    <dgm:cxn modelId="{E45F4B87-C9B8-49EA-9C36-3740A61C6B7D}" type="presParOf" srcId="{25CEE9D1-3DC0-4B76-997D-7332D7D6E04E}" destId="{1ADF7D86-D345-49FA-825B-A91B5C98049E}" srcOrd="7" destOrd="0" presId="urn:microsoft.com/office/officeart/2005/8/layout/default"/>
    <dgm:cxn modelId="{3219A2CA-6E97-4246-AE29-53D5EB4F98B1}" type="presParOf" srcId="{25CEE9D1-3DC0-4B76-997D-7332D7D6E04E}" destId="{1F3DBEFF-EA6E-4F6A-9095-D35544E3DA72}" srcOrd="8" destOrd="0" presId="urn:microsoft.com/office/officeart/2005/8/layout/default"/>
    <dgm:cxn modelId="{436609B8-7BCF-488A-8E93-87E6C102B772}" type="presParOf" srcId="{25CEE9D1-3DC0-4B76-997D-7332D7D6E04E}" destId="{21FE04B9-FEB0-4B8C-8F17-CEDE29BB79FB}" srcOrd="9" destOrd="0" presId="urn:microsoft.com/office/officeart/2005/8/layout/default"/>
    <dgm:cxn modelId="{22A0BDAD-5F10-4BDD-9666-51091CF6969D}" type="presParOf" srcId="{25CEE9D1-3DC0-4B76-997D-7332D7D6E04E}" destId="{7074F5AE-076C-4AE7-80EF-DD57169559CC}" srcOrd="10" destOrd="0" presId="urn:microsoft.com/office/officeart/2005/8/layout/default"/>
    <dgm:cxn modelId="{13AD9134-6B1E-46FE-AB42-BDA2EAA41BDD}" type="presParOf" srcId="{25CEE9D1-3DC0-4B76-997D-7332D7D6E04E}" destId="{5EF204F3-165A-4DAA-8972-BD08570E4067}" srcOrd="11" destOrd="0" presId="urn:microsoft.com/office/officeart/2005/8/layout/default"/>
    <dgm:cxn modelId="{C9FBAE2D-97F5-4D84-84DF-F14CC54FCE27}" type="presParOf" srcId="{25CEE9D1-3DC0-4B76-997D-7332D7D6E04E}" destId="{80A02DE5-DF36-400F-93C3-DBE7AA0B6A37}" srcOrd="12" destOrd="0" presId="urn:microsoft.com/office/officeart/2005/8/layout/default"/>
    <dgm:cxn modelId="{8BDEED51-E463-4760-9FFE-AE91C7221AF5}" type="presParOf" srcId="{25CEE9D1-3DC0-4B76-997D-7332D7D6E04E}" destId="{2DB34607-01E1-48A3-AA9F-535B205BA100}" srcOrd="13" destOrd="0" presId="urn:microsoft.com/office/officeart/2005/8/layout/default"/>
    <dgm:cxn modelId="{B8EA3257-47F5-43D4-B3B6-7928206D2785}" type="presParOf" srcId="{25CEE9D1-3DC0-4B76-997D-7332D7D6E04E}" destId="{7155C2E8-6765-44C6-AC67-B04EA60B9BA4}" srcOrd="14" destOrd="0" presId="urn:microsoft.com/office/officeart/2005/8/layout/default"/>
    <dgm:cxn modelId="{59741C77-BD1C-44BA-82CB-74C61CD1DC6B}" type="presParOf" srcId="{25CEE9D1-3DC0-4B76-997D-7332D7D6E04E}" destId="{B2478516-74C2-4AC8-96FF-91E8F2FBFCD5}" srcOrd="15" destOrd="0" presId="urn:microsoft.com/office/officeart/2005/8/layout/default"/>
    <dgm:cxn modelId="{3576A5DB-C5FC-4196-8277-98D647DDC84F}" type="presParOf" srcId="{25CEE9D1-3DC0-4B76-997D-7332D7D6E04E}" destId="{4ADFD553-0BBA-478B-AE07-BC5C26D738F4}" srcOrd="16" destOrd="0" presId="urn:microsoft.com/office/officeart/2005/8/layout/default"/>
    <dgm:cxn modelId="{3A92EAAF-A4F7-43BF-AF7F-CA268E3D031B}" type="presParOf" srcId="{25CEE9D1-3DC0-4B76-997D-7332D7D6E04E}" destId="{8734C3D5-D6AC-4273-91AC-9AF22E25191E}" srcOrd="17" destOrd="0" presId="urn:microsoft.com/office/officeart/2005/8/layout/default"/>
    <dgm:cxn modelId="{BDBA1191-CC8E-40BE-AEEB-028B85DE3057}" type="presParOf" srcId="{25CEE9D1-3DC0-4B76-997D-7332D7D6E04E}" destId="{2DD9246A-923B-40F4-9533-F8FF2FBAEFC7}" srcOrd="18" destOrd="0" presId="urn:microsoft.com/office/officeart/2005/8/layout/default"/>
    <dgm:cxn modelId="{D8A54606-181F-4967-87D1-8E0BDC42979F}" type="presParOf" srcId="{25CEE9D1-3DC0-4B76-997D-7332D7D6E04E}" destId="{1CC32907-79E1-42BD-B7F4-835D777F145F}" srcOrd="19" destOrd="0" presId="urn:microsoft.com/office/officeart/2005/8/layout/default"/>
    <dgm:cxn modelId="{74B24E40-8EB2-47FA-9C6E-2D6CDF6F6AA4}" type="presParOf" srcId="{25CEE9D1-3DC0-4B76-997D-7332D7D6E04E}" destId="{4AA20E21-6898-47FA-8E99-B0C12E32E668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EA437E-7F8F-4BCB-BE3A-090501175C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230E7C2-3889-477F-B5D7-D3F9BC024DE1}">
      <dgm:prSet phldrT="[Texto]"/>
      <dgm:spPr/>
      <dgm:t>
        <a:bodyPr/>
        <a:lstStyle/>
        <a:p>
          <a:r>
            <a:rPr lang="es-MX" dirty="0"/>
            <a:t>SAIC</a:t>
          </a:r>
          <a:endParaRPr lang="es-CL" dirty="0"/>
        </a:p>
      </dgm:t>
    </dgm:pt>
    <dgm:pt modelId="{7312CCAE-AD67-4E4C-9813-9ED93651E7C5}" type="parTrans" cxnId="{B362AFAE-B6D8-41C1-93EA-2CB22E0A23C9}">
      <dgm:prSet/>
      <dgm:spPr/>
      <dgm:t>
        <a:bodyPr/>
        <a:lstStyle/>
        <a:p>
          <a:endParaRPr lang="es-CL"/>
        </a:p>
      </dgm:t>
    </dgm:pt>
    <dgm:pt modelId="{13A4A140-ABE6-408F-BC02-DFBCB6A17A72}" type="sibTrans" cxnId="{B362AFAE-B6D8-41C1-93EA-2CB22E0A23C9}">
      <dgm:prSet/>
      <dgm:spPr/>
      <dgm:t>
        <a:bodyPr/>
        <a:lstStyle/>
        <a:p>
          <a:endParaRPr lang="es-CL"/>
        </a:p>
      </dgm:t>
    </dgm:pt>
    <dgm:pt modelId="{83A27598-E8CC-41C8-B770-2E3A3563940B}">
      <dgm:prSet phldrT="[Texto]"/>
      <dgm:spPr/>
      <dgm:t>
        <a:bodyPr/>
        <a:lstStyle/>
        <a:p>
          <a:r>
            <a:rPr lang="es-MX" dirty="0"/>
            <a:t>Autoevaluaciones</a:t>
          </a:r>
          <a:endParaRPr lang="es-CL" dirty="0"/>
        </a:p>
      </dgm:t>
    </dgm:pt>
    <dgm:pt modelId="{E12735E6-60F1-47F3-A582-C93B0E378F4F}" type="parTrans" cxnId="{A450D404-0E00-4579-8E3C-CCEDE753126A}">
      <dgm:prSet/>
      <dgm:spPr/>
      <dgm:t>
        <a:bodyPr/>
        <a:lstStyle/>
        <a:p>
          <a:endParaRPr lang="es-CL"/>
        </a:p>
      </dgm:t>
    </dgm:pt>
    <dgm:pt modelId="{A8FE73E1-F061-4C18-9FB6-A4DDDBA04ADA}" type="sibTrans" cxnId="{A450D404-0E00-4579-8E3C-CCEDE753126A}">
      <dgm:prSet/>
      <dgm:spPr/>
      <dgm:t>
        <a:bodyPr/>
        <a:lstStyle/>
        <a:p>
          <a:endParaRPr lang="es-CL"/>
        </a:p>
      </dgm:t>
    </dgm:pt>
    <dgm:pt modelId="{BBDCFB7E-B26D-4C34-BD2F-DC892B1CE292}">
      <dgm:prSet phldrT="[Texto]"/>
      <dgm:spPr/>
      <dgm:t>
        <a:bodyPr/>
        <a:lstStyle/>
        <a:p>
          <a:r>
            <a:rPr lang="es-MX" dirty="0"/>
            <a:t>Progresión Académica</a:t>
          </a:r>
          <a:endParaRPr lang="es-CL" dirty="0"/>
        </a:p>
      </dgm:t>
    </dgm:pt>
    <dgm:pt modelId="{89787DC9-C01A-4F45-A23A-E46E05A79F8F}" type="parTrans" cxnId="{D103B70D-A662-4B62-B51B-488D9BD72450}">
      <dgm:prSet/>
      <dgm:spPr/>
      <dgm:t>
        <a:bodyPr/>
        <a:lstStyle/>
        <a:p>
          <a:endParaRPr lang="es-CL"/>
        </a:p>
      </dgm:t>
    </dgm:pt>
    <dgm:pt modelId="{F69FD24F-3C87-47E7-A7DB-982A730185BE}" type="sibTrans" cxnId="{D103B70D-A662-4B62-B51B-488D9BD72450}">
      <dgm:prSet/>
      <dgm:spPr/>
      <dgm:t>
        <a:bodyPr/>
        <a:lstStyle/>
        <a:p>
          <a:endParaRPr lang="es-CL"/>
        </a:p>
      </dgm:t>
    </dgm:pt>
    <dgm:pt modelId="{CD02EB31-87FD-4203-9D34-C183E092827E}">
      <dgm:prSet phldrT="[Texto]"/>
      <dgm:spPr/>
      <dgm:t>
        <a:bodyPr/>
        <a:lstStyle/>
        <a:p>
          <a:r>
            <a:rPr lang="es-MX" dirty="0"/>
            <a:t>Assessment del Aprendizaje Estudiantil</a:t>
          </a:r>
          <a:endParaRPr lang="es-CL" dirty="0"/>
        </a:p>
      </dgm:t>
    </dgm:pt>
    <dgm:pt modelId="{4375C002-FB75-47F6-83DF-9F7873364B77}" type="parTrans" cxnId="{781DE289-C089-484B-990B-70717291D4FA}">
      <dgm:prSet/>
      <dgm:spPr/>
      <dgm:t>
        <a:bodyPr/>
        <a:lstStyle/>
        <a:p>
          <a:endParaRPr lang="es-CL"/>
        </a:p>
      </dgm:t>
    </dgm:pt>
    <dgm:pt modelId="{9A2F3743-E1A5-44FA-85FF-4283CEF04E55}" type="sibTrans" cxnId="{781DE289-C089-484B-990B-70717291D4FA}">
      <dgm:prSet/>
      <dgm:spPr/>
      <dgm:t>
        <a:bodyPr/>
        <a:lstStyle/>
        <a:p>
          <a:endParaRPr lang="es-CL"/>
        </a:p>
      </dgm:t>
    </dgm:pt>
    <dgm:pt modelId="{1E9E704D-523A-4D19-A01B-22346D09E9F4}" type="pres">
      <dgm:prSet presAssocID="{38EA437E-7F8F-4BCB-BE3A-090501175CFA}" presName="vert0" presStyleCnt="0">
        <dgm:presLayoutVars>
          <dgm:dir/>
          <dgm:animOne val="branch"/>
          <dgm:animLvl val="lvl"/>
        </dgm:presLayoutVars>
      </dgm:prSet>
      <dgm:spPr/>
    </dgm:pt>
    <dgm:pt modelId="{78CCD354-8FD3-4BA6-9EDC-DB3FFA6BB3AF}" type="pres">
      <dgm:prSet presAssocID="{2230E7C2-3889-477F-B5D7-D3F9BC024DE1}" presName="thickLine" presStyleLbl="alignNode1" presStyleIdx="0" presStyleCnt="4"/>
      <dgm:spPr/>
    </dgm:pt>
    <dgm:pt modelId="{A487E1CA-A37F-457B-8984-C5D8754446D7}" type="pres">
      <dgm:prSet presAssocID="{2230E7C2-3889-477F-B5D7-D3F9BC024DE1}" presName="horz1" presStyleCnt="0"/>
      <dgm:spPr/>
    </dgm:pt>
    <dgm:pt modelId="{1EE4FBB3-FFCD-441C-8261-F0B641B567D2}" type="pres">
      <dgm:prSet presAssocID="{2230E7C2-3889-477F-B5D7-D3F9BC024DE1}" presName="tx1" presStyleLbl="revTx" presStyleIdx="0" presStyleCnt="4"/>
      <dgm:spPr/>
    </dgm:pt>
    <dgm:pt modelId="{3F348DC5-43AD-45B4-883A-23F93E566360}" type="pres">
      <dgm:prSet presAssocID="{2230E7C2-3889-477F-B5D7-D3F9BC024DE1}" presName="vert1" presStyleCnt="0"/>
      <dgm:spPr/>
    </dgm:pt>
    <dgm:pt modelId="{5603E1E7-7635-4450-A4D7-51DEDA045467}" type="pres">
      <dgm:prSet presAssocID="{83A27598-E8CC-41C8-B770-2E3A3563940B}" presName="thickLine" presStyleLbl="alignNode1" presStyleIdx="1" presStyleCnt="4"/>
      <dgm:spPr/>
    </dgm:pt>
    <dgm:pt modelId="{AABEB244-AC70-4863-A42E-E3CB687B448A}" type="pres">
      <dgm:prSet presAssocID="{83A27598-E8CC-41C8-B770-2E3A3563940B}" presName="horz1" presStyleCnt="0"/>
      <dgm:spPr/>
    </dgm:pt>
    <dgm:pt modelId="{F264B8A3-A552-421A-A437-84761F984B1C}" type="pres">
      <dgm:prSet presAssocID="{83A27598-E8CC-41C8-B770-2E3A3563940B}" presName="tx1" presStyleLbl="revTx" presStyleIdx="1" presStyleCnt="4"/>
      <dgm:spPr/>
    </dgm:pt>
    <dgm:pt modelId="{8AA8B955-51D7-4FBE-B533-33B1A1625AF3}" type="pres">
      <dgm:prSet presAssocID="{83A27598-E8CC-41C8-B770-2E3A3563940B}" presName="vert1" presStyleCnt="0"/>
      <dgm:spPr/>
    </dgm:pt>
    <dgm:pt modelId="{1030275B-D49C-4D27-B6A4-9CD1623AC782}" type="pres">
      <dgm:prSet presAssocID="{BBDCFB7E-B26D-4C34-BD2F-DC892B1CE292}" presName="thickLine" presStyleLbl="alignNode1" presStyleIdx="2" presStyleCnt="4"/>
      <dgm:spPr/>
    </dgm:pt>
    <dgm:pt modelId="{B47F8212-CB2E-4B2E-B92F-665802B5DCD0}" type="pres">
      <dgm:prSet presAssocID="{BBDCFB7E-B26D-4C34-BD2F-DC892B1CE292}" presName="horz1" presStyleCnt="0"/>
      <dgm:spPr/>
    </dgm:pt>
    <dgm:pt modelId="{652F17AD-A816-4930-86F6-66B515044D4F}" type="pres">
      <dgm:prSet presAssocID="{BBDCFB7E-B26D-4C34-BD2F-DC892B1CE292}" presName="tx1" presStyleLbl="revTx" presStyleIdx="2" presStyleCnt="4"/>
      <dgm:spPr/>
    </dgm:pt>
    <dgm:pt modelId="{BAC845B7-8942-44CE-9882-0DCE382F6571}" type="pres">
      <dgm:prSet presAssocID="{BBDCFB7E-B26D-4C34-BD2F-DC892B1CE292}" presName="vert1" presStyleCnt="0"/>
      <dgm:spPr/>
    </dgm:pt>
    <dgm:pt modelId="{7BA74787-F318-44BB-B548-78396FCDF5B5}" type="pres">
      <dgm:prSet presAssocID="{CD02EB31-87FD-4203-9D34-C183E092827E}" presName="thickLine" presStyleLbl="alignNode1" presStyleIdx="3" presStyleCnt="4"/>
      <dgm:spPr/>
    </dgm:pt>
    <dgm:pt modelId="{01BF6268-3325-4021-A062-F278C7622DE4}" type="pres">
      <dgm:prSet presAssocID="{CD02EB31-87FD-4203-9D34-C183E092827E}" presName="horz1" presStyleCnt="0"/>
      <dgm:spPr/>
    </dgm:pt>
    <dgm:pt modelId="{82E17408-8CDF-4683-BEC3-1ADD45952536}" type="pres">
      <dgm:prSet presAssocID="{CD02EB31-87FD-4203-9D34-C183E092827E}" presName="tx1" presStyleLbl="revTx" presStyleIdx="3" presStyleCnt="4"/>
      <dgm:spPr/>
    </dgm:pt>
    <dgm:pt modelId="{C0F87CB8-CD03-4A1D-B9CD-13B96ECE08BA}" type="pres">
      <dgm:prSet presAssocID="{CD02EB31-87FD-4203-9D34-C183E092827E}" presName="vert1" presStyleCnt="0"/>
      <dgm:spPr/>
    </dgm:pt>
  </dgm:ptLst>
  <dgm:cxnLst>
    <dgm:cxn modelId="{A450D404-0E00-4579-8E3C-CCEDE753126A}" srcId="{38EA437E-7F8F-4BCB-BE3A-090501175CFA}" destId="{83A27598-E8CC-41C8-B770-2E3A3563940B}" srcOrd="1" destOrd="0" parTransId="{E12735E6-60F1-47F3-A582-C93B0E378F4F}" sibTransId="{A8FE73E1-F061-4C18-9FB6-A4DDDBA04ADA}"/>
    <dgm:cxn modelId="{D103B70D-A662-4B62-B51B-488D9BD72450}" srcId="{38EA437E-7F8F-4BCB-BE3A-090501175CFA}" destId="{BBDCFB7E-B26D-4C34-BD2F-DC892B1CE292}" srcOrd="2" destOrd="0" parTransId="{89787DC9-C01A-4F45-A23A-E46E05A79F8F}" sibTransId="{F69FD24F-3C87-47E7-A7DB-982A730185BE}"/>
    <dgm:cxn modelId="{B0A7FD12-E4C2-4B3D-B45B-C794C5A722CE}" type="presOf" srcId="{2230E7C2-3889-477F-B5D7-D3F9BC024DE1}" destId="{1EE4FBB3-FFCD-441C-8261-F0B641B567D2}" srcOrd="0" destOrd="0" presId="urn:microsoft.com/office/officeart/2008/layout/LinedList"/>
    <dgm:cxn modelId="{0EF7794F-2561-4880-B2F3-580CC3CFB278}" type="presOf" srcId="{BBDCFB7E-B26D-4C34-BD2F-DC892B1CE292}" destId="{652F17AD-A816-4930-86F6-66B515044D4F}" srcOrd="0" destOrd="0" presId="urn:microsoft.com/office/officeart/2008/layout/LinedList"/>
    <dgm:cxn modelId="{BDF7C059-581A-4D71-9FFE-16F26210413E}" type="presOf" srcId="{CD02EB31-87FD-4203-9D34-C183E092827E}" destId="{82E17408-8CDF-4683-BEC3-1ADD45952536}" srcOrd="0" destOrd="0" presId="urn:microsoft.com/office/officeart/2008/layout/LinedList"/>
    <dgm:cxn modelId="{781DE289-C089-484B-990B-70717291D4FA}" srcId="{38EA437E-7F8F-4BCB-BE3A-090501175CFA}" destId="{CD02EB31-87FD-4203-9D34-C183E092827E}" srcOrd="3" destOrd="0" parTransId="{4375C002-FB75-47F6-83DF-9F7873364B77}" sibTransId="{9A2F3743-E1A5-44FA-85FF-4283CEF04E55}"/>
    <dgm:cxn modelId="{DD57B197-F946-458A-A00A-DD214A10AA6B}" type="presOf" srcId="{83A27598-E8CC-41C8-B770-2E3A3563940B}" destId="{F264B8A3-A552-421A-A437-84761F984B1C}" srcOrd="0" destOrd="0" presId="urn:microsoft.com/office/officeart/2008/layout/LinedList"/>
    <dgm:cxn modelId="{B362AFAE-B6D8-41C1-93EA-2CB22E0A23C9}" srcId="{38EA437E-7F8F-4BCB-BE3A-090501175CFA}" destId="{2230E7C2-3889-477F-B5D7-D3F9BC024DE1}" srcOrd="0" destOrd="0" parTransId="{7312CCAE-AD67-4E4C-9813-9ED93651E7C5}" sibTransId="{13A4A140-ABE6-408F-BC02-DFBCB6A17A72}"/>
    <dgm:cxn modelId="{B7C45EBE-A34C-497E-AE09-67C8021C8ECF}" type="presOf" srcId="{38EA437E-7F8F-4BCB-BE3A-090501175CFA}" destId="{1E9E704D-523A-4D19-A01B-22346D09E9F4}" srcOrd="0" destOrd="0" presId="urn:microsoft.com/office/officeart/2008/layout/LinedList"/>
    <dgm:cxn modelId="{C31DB5C6-4C77-44E1-91B7-65A2061DD42D}" type="presParOf" srcId="{1E9E704D-523A-4D19-A01B-22346D09E9F4}" destId="{78CCD354-8FD3-4BA6-9EDC-DB3FFA6BB3AF}" srcOrd="0" destOrd="0" presId="urn:microsoft.com/office/officeart/2008/layout/LinedList"/>
    <dgm:cxn modelId="{A527D9DF-7642-4485-903A-54447C35D133}" type="presParOf" srcId="{1E9E704D-523A-4D19-A01B-22346D09E9F4}" destId="{A487E1CA-A37F-457B-8984-C5D8754446D7}" srcOrd="1" destOrd="0" presId="urn:microsoft.com/office/officeart/2008/layout/LinedList"/>
    <dgm:cxn modelId="{9C21B0DA-7917-4785-953F-32B1679C5355}" type="presParOf" srcId="{A487E1CA-A37F-457B-8984-C5D8754446D7}" destId="{1EE4FBB3-FFCD-441C-8261-F0B641B567D2}" srcOrd="0" destOrd="0" presId="urn:microsoft.com/office/officeart/2008/layout/LinedList"/>
    <dgm:cxn modelId="{BEE7549B-8ED4-436B-B212-EE2E39DF3A7C}" type="presParOf" srcId="{A487E1CA-A37F-457B-8984-C5D8754446D7}" destId="{3F348DC5-43AD-45B4-883A-23F93E566360}" srcOrd="1" destOrd="0" presId="urn:microsoft.com/office/officeart/2008/layout/LinedList"/>
    <dgm:cxn modelId="{BEF59847-8F11-4E06-9A78-4577D6C8A266}" type="presParOf" srcId="{1E9E704D-523A-4D19-A01B-22346D09E9F4}" destId="{5603E1E7-7635-4450-A4D7-51DEDA045467}" srcOrd="2" destOrd="0" presId="urn:microsoft.com/office/officeart/2008/layout/LinedList"/>
    <dgm:cxn modelId="{7AEFE3B0-76E7-4FCE-B710-8F584BBE32B0}" type="presParOf" srcId="{1E9E704D-523A-4D19-A01B-22346D09E9F4}" destId="{AABEB244-AC70-4863-A42E-E3CB687B448A}" srcOrd="3" destOrd="0" presId="urn:microsoft.com/office/officeart/2008/layout/LinedList"/>
    <dgm:cxn modelId="{9F80F1DE-63A6-4E6E-9B86-51F6011E4BF5}" type="presParOf" srcId="{AABEB244-AC70-4863-A42E-E3CB687B448A}" destId="{F264B8A3-A552-421A-A437-84761F984B1C}" srcOrd="0" destOrd="0" presId="urn:microsoft.com/office/officeart/2008/layout/LinedList"/>
    <dgm:cxn modelId="{77F8D683-B757-41C8-908F-402EB84B2465}" type="presParOf" srcId="{AABEB244-AC70-4863-A42E-E3CB687B448A}" destId="{8AA8B955-51D7-4FBE-B533-33B1A1625AF3}" srcOrd="1" destOrd="0" presId="urn:microsoft.com/office/officeart/2008/layout/LinedList"/>
    <dgm:cxn modelId="{4675CF47-0E44-440C-8DCD-527A8877562C}" type="presParOf" srcId="{1E9E704D-523A-4D19-A01B-22346D09E9F4}" destId="{1030275B-D49C-4D27-B6A4-9CD1623AC782}" srcOrd="4" destOrd="0" presId="urn:microsoft.com/office/officeart/2008/layout/LinedList"/>
    <dgm:cxn modelId="{0AB643BD-380D-4CB3-9578-40DA70085386}" type="presParOf" srcId="{1E9E704D-523A-4D19-A01B-22346D09E9F4}" destId="{B47F8212-CB2E-4B2E-B92F-665802B5DCD0}" srcOrd="5" destOrd="0" presId="urn:microsoft.com/office/officeart/2008/layout/LinedList"/>
    <dgm:cxn modelId="{281CABEC-111E-4866-923B-5CB74EB8B91E}" type="presParOf" srcId="{B47F8212-CB2E-4B2E-B92F-665802B5DCD0}" destId="{652F17AD-A816-4930-86F6-66B515044D4F}" srcOrd="0" destOrd="0" presId="urn:microsoft.com/office/officeart/2008/layout/LinedList"/>
    <dgm:cxn modelId="{C0E64AC6-2F31-445E-A0DB-96675AAEDFD0}" type="presParOf" srcId="{B47F8212-CB2E-4B2E-B92F-665802B5DCD0}" destId="{BAC845B7-8942-44CE-9882-0DCE382F6571}" srcOrd="1" destOrd="0" presId="urn:microsoft.com/office/officeart/2008/layout/LinedList"/>
    <dgm:cxn modelId="{E5FDA860-B2DD-4CDF-A6F2-0FAF43D30732}" type="presParOf" srcId="{1E9E704D-523A-4D19-A01B-22346D09E9F4}" destId="{7BA74787-F318-44BB-B548-78396FCDF5B5}" srcOrd="6" destOrd="0" presId="urn:microsoft.com/office/officeart/2008/layout/LinedList"/>
    <dgm:cxn modelId="{560B6889-E32D-4052-936F-44EB80179AA4}" type="presParOf" srcId="{1E9E704D-523A-4D19-A01B-22346D09E9F4}" destId="{01BF6268-3325-4021-A062-F278C7622DE4}" srcOrd="7" destOrd="0" presId="urn:microsoft.com/office/officeart/2008/layout/LinedList"/>
    <dgm:cxn modelId="{F8670B56-6BF6-4DD9-8BF9-A4C1C2413DC3}" type="presParOf" srcId="{01BF6268-3325-4021-A062-F278C7622DE4}" destId="{82E17408-8CDF-4683-BEC3-1ADD45952536}" srcOrd="0" destOrd="0" presId="urn:microsoft.com/office/officeart/2008/layout/LinedList"/>
    <dgm:cxn modelId="{DA6572B4-78B4-42DD-A6E4-AACC3B44FE39}" type="presParOf" srcId="{01BF6268-3325-4021-A062-F278C7622DE4}" destId="{C0F87CB8-CD03-4A1D-B9CD-13B96ECE08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1F23C6-AE65-448A-8358-C39ADD49436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1F4B9AF3-1D84-4CEF-AB7E-4173B8696205}">
      <dgm:prSet/>
      <dgm:spPr/>
      <dgm:t>
        <a:bodyPr/>
        <a:lstStyle/>
        <a:p>
          <a:r>
            <a:rPr lang="es-MX" dirty="0"/>
            <a:t>Sociología, VERIFICA</a:t>
          </a:r>
          <a:endParaRPr lang="es-CL" dirty="0"/>
        </a:p>
      </dgm:t>
    </dgm:pt>
    <dgm:pt modelId="{46BB499E-91F9-4446-AE4C-FAA17D65D376}" type="parTrans" cxnId="{1641FAB6-0F1D-451D-9033-0AB4B0D78E73}">
      <dgm:prSet/>
      <dgm:spPr/>
      <dgm:t>
        <a:bodyPr/>
        <a:lstStyle/>
        <a:p>
          <a:endParaRPr lang="es-CL"/>
        </a:p>
      </dgm:t>
    </dgm:pt>
    <dgm:pt modelId="{0300F3E1-8F5C-4C17-A798-66B15D356A5F}" type="sibTrans" cxnId="{1641FAB6-0F1D-451D-9033-0AB4B0D78E73}">
      <dgm:prSet/>
      <dgm:spPr/>
      <dgm:t>
        <a:bodyPr/>
        <a:lstStyle/>
        <a:p>
          <a:endParaRPr lang="es-CL"/>
        </a:p>
      </dgm:t>
    </dgm:pt>
    <dgm:pt modelId="{92C862EB-6CD2-452C-9D13-027004C5F116}">
      <dgm:prSet/>
      <dgm:spPr/>
      <dgm:t>
        <a:bodyPr/>
        <a:lstStyle/>
        <a:p>
          <a:r>
            <a:rPr lang="es-MX" dirty="0"/>
            <a:t>Educación Musical, Acreditación</a:t>
          </a:r>
          <a:endParaRPr lang="es-CL" dirty="0"/>
        </a:p>
      </dgm:t>
    </dgm:pt>
    <dgm:pt modelId="{CAD50C67-FAA4-467E-A878-B9178ACDED6A}" type="parTrans" cxnId="{107986AF-4949-4B7E-B583-08BB98CD5770}">
      <dgm:prSet/>
      <dgm:spPr/>
      <dgm:t>
        <a:bodyPr/>
        <a:lstStyle/>
        <a:p>
          <a:endParaRPr lang="es-CL"/>
        </a:p>
      </dgm:t>
    </dgm:pt>
    <dgm:pt modelId="{F23AC0DF-FFB5-4CB8-9B8A-3D67CA0158F1}" type="sibTrans" cxnId="{107986AF-4949-4B7E-B583-08BB98CD5770}">
      <dgm:prSet/>
      <dgm:spPr/>
      <dgm:t>
        <a:bodyPr/>
        <a:lstStyle/>
        <a:p>
          <a:endParaRPr lang="es-CL"/>
        </a:p>
      </dgm:t>
    </dgm:pt>
    <dgm:pt modelId="{7FE91661-FF89-44B6-8740-5D716A9347E2}">
      <dgm:prSet/>
      <dgm:spPr/>
      <dgm:t>
        <a:bodyPr/>
        <a:lstStyle/>
        <a:p>
          <a:r>
            <a:rPr lang="es-MX" dirty="0"/>
            <a:t>Educación </a:t>
          </a:r>
          <a:r>
            <a:rPr lang="es-MX" dirty="0" err="1"/>
            <a:t>Parvularia</a:t>
          </a:r>
          <a:r>
            <a:rPr lang="es-MX" dirty="0"/>
            <a:t>, Acreditación</a:t>
          </a:r>
          <a:endParaRPr lang="es-CL" dirty="0"/>
        </a:p>
      </dgm:t>
    </dgm:pt>
    <dgm:pt modelId="{A37744E5-8A5F-4667-98B5-D9497B71B690}" type="parTrans" cxnId="{2D21B124-6EE4-4BEB-A6B6-5D88A7501177}">
      <dgm:prSet/>
      <dgm:spPr/>
      <dgm:t>
        <a:bodyPr/>
        <a:lstStyle/>
        <a:p>
          <a:endParaRPr lang="es-CL"/>
        </a:p>
      </dgm:t>
    </dgm:pt>
    <dgm:pt modelId="{DB62E089-F80B-4B38-88CE-FB472392C169}" type="sibTrans" cxnId="{2D21B124-6EE4-4BEB-A6B6-5D88A7501177}">
      <dgm:prSet/>
      <dgm:spPr/>
      <dgm:t>
        <a:bodyPr/>
        <a:lstStyle/>
        <a:p>
          <a:endParaRPr lang="es-CL"/>
        </a:p>
      </dgm:t>
    </dgm:pt>
    <dgm:pt modelId="{57D5E244-1B58-4A0C-9005-B82AA8210CD5}">
      <dgm:prSet/>
      <dgm:spPr/>
      <dgm:t>
        <a:bodyPr/>
        <a:lstStyle/>
        <a:p>
          <a:r>
            <a:rPr lang="es-MX" dirty="0"/>
            <a:t>Facultad de Educación y Ciencias Sociales, Certificación ANECA</a:t>
          </a:r>
          <a:endParaRPr lang="es-CL" dirty="0"/>
        </a:p>
      </dgm:t>
    </dgm:pt>
    <dgm:pt modelId="{E3A5E16F-7E02-458E-83BE-02233F16DF5E}" type="parTrans" cxnId="{964AF709-2552-462B-A30C-A5B1CFFAD1F9}">
      <dgm:prSet/>
      <dgm:spPr/>
      <dgm:t>
        <a:bodyPr/>
        <a:lstStyle/>
        <a:p>
          <a:endParaRPr lang="es-CL"/>
        </a:p>
      </dgm:t>
    </dgm:pt>
    <dgm:pt modelId="{310470D5-07BA-4A2E-8EB6-CD693F716109}" type="sibTrans" cxnId="{964AF709-2552-462B-A30C-A5B1CFFAD1F9}">
      <dgm:prSet/>
      <dgm:spPr/>
      <dgm:t>
        <a:bodyPr/>
        <a:lstStyle/>
        <a:p>
          <a:endParaRPr lang="es-CL"/>
        </a:p>
      </dgm:t>
    </dgm:pt>
    <dgm:pt modelId="{FC8079B0-0DE6-4122-ABC6-C019542EDB71}">
      <dgm:prSet/>
      <dgm:spPr/>
      <dgm:t>
        <a:bodyPr/>
        <a:lstStyle/>
        <a:p>
          <a:r>
            <a:rPr lang="es-MX" dirty="0"/>
            <a:t>Magister en Comprensión Lectora y Producción de Textos, Acreditación</a:t>
          </a:r>
          <a:endParaRPr lang="es-CL" dirty="0"/>
        </a:p>
      </dgm:t>
    </dgm:pt>
    <dgm:pt modelId="{38E44987-5B22-4DD8-8D8A-0AB9A79CEA45}" type="parTrans" cxnId="{8E02206A-F7E2-4C26-814E-1433535057FA}">
      <dgm:prSet/>
      <dgm:spPr/>
      <dgm:t>
        <a:bodyPr/>
        <a:lstStyle/>
        <a:p>
          <a:endParaRPr lang="es-CL"/>
        </a:p>
      </dgm:t>
    </dgm:pt>
    <dgm:pt modelId="{A21E9357-2F93-405A-835E-757B5F2852AA}" type="sibTrans" cxnId="{8E02206A-F7E2-4C26-814E-1433535057FA}">
      <dgm:prSet/>
      <dgm:spPr/>
      <dgm:t>
        <a:bodyPr/>
        <a:lstStyle/>
        <a:p>
          <a:endParaRPr lang="es-CL"/>
        </a:p>
      </dgm:t>
    </dgm:pt>
    <dgm:pt modelId="{59CA1557-36FB-473D-94AB-8F8734C019C0}">
      <dgm:prSet/>
      <dgm:spPr/>
      <dgm:t>
        <a:bodyPr/>
        <a:lstStyle/>
        <a:p>
          <a:r>
            <a:rPr lang="es-MX" dirty="0"/>
            <a:t>Magister en Historia, Acreditación</a:t>
          </a:r>
          <a:endParaRPr lang="es-CL" dirty="0"/>
        </a:p>
      </dgm:t>
    </dgm:pt>
    <dgm:pt modelId="{A7495147-C4ED-457E-A610-324D847961E0}" type="parTrans" cxnId="{D05AA564-8EEF-468F-8950-5EA27BC1D04E}">
      <dgm:prSet/>
      <dgm:spPr/>
      <dgm:t>
        <a:bodyPr/>
        <a:lstStyle/>
        <a:p>
          <a:endParaRPr lang="es-CL"/>
        </a:p>
      </dgm:t>
    </dgm:pt>
    <dgm:pt modelId="{B946FA91-D549-4022-A716-D700BA20DC46}" type="sibTrans" cxnId="{D05AA564-8EEF-468F-8950-5EA27BC1D04E}">
      <dgm:prSet/>
      <dgm:spPr/>
      <dgm:t>
        <a:bodyPr/>
        <a:lstStyle/>
        <a:p>
          <a:endParaRPr lang="es-CL"/>
        </a:p>
      </dgm:t>
    </dgm:pt>
    <dgm:pt modelId="{C308DD28-FDDF-4EF0-B5A7-0714824AA8B0}" type="pres">
      <dgm:prSet presAssocID="{401F23C6-AE65-448A-8358-C39ADD49436B}" presName="linear" presStyleCnt="0">
        <dgm:presLayoutVars>
          <dgm:animLvl val="lvl"/>
          <dgm:resizeHandles val="exact"/>
        </dgm:presLayoutVars>
      </dgm:prSet>
      <dgm:spPr/>
    </dgm:pt>
    <dgm:pt modelId="{08348F9D-4CC9-41F5-905E-DDD17A67FDEE}" type="pres">
      <dgm:prSet presAssocID="{1F4B9AF3-1D84-4CEF-AB7E-4173B869620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2EC83D0-0C2C-4BBB-9AED-0B627DCE8A74}" type="pres">
      <dgm:prSet presAssocID="{0300F3E1-8F5C-4C17-A798-66B15D356A5F}" presName="spacer" presStyleCnt="0"/>
      <dgm:spPr/>
    </dgm:pt>
    <dgm:pt modelId="{41495404-0A8F-4C7E-B3B6-149887EB19D8}" type="pres">
      <dgm:prSet presAssocID="{92C862EB-6CD2-452C-9D13-027004C5F11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4410670-B8BF-4688-964D-C13D547CEC16}" type="pres">
      <dgm:prSet presAssocID="{F23AC0DF-FFB5-4CB8-9B8A-3D67CA0158F1}" presName="spacer" presStyleCnt="0"/>
      <dgm:spPr/>
    </dgm:pt>
    <dgm:pt modelId="{9E55AD1C-C296-448F-BB9D-8A795E2465BB}" type="pres">
      <dgm:prSet presAssocID="{7FE91661-FF89-44B6-8740-5D716A9347E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3CBDAEA-DBD8-4136-B077-D8EE9BB16897}" type="pres">
      <dgm:prSet presAssocID="{DB62E089-F80B-4B38-88CE-FB472392C169}" presName="spacer" presStyleCnt="0"/>
      <dgm:spPr/>
    </dgm:pt>
    <dgm:pt modelId="{B96EB428-2C1F-4DE7-B5A9-A30D0C60E315}" type="pres">
      <dgm:prSet presAssocID="{57D5E244-1B58-4A0C-9005-B82AA8210CD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95576C4-2917-4979-94C8-CC45F053EC14}" type="pres">
      <dgm:prSet presAssocID="{310470D5-07BA-4A2E-8EB6-CD693F716109}" presName="spacer" presStyleCnt="0"/>
      <dgm:spPr/>
    </dgm:pt>
    <dgm:pt modelId="{E284C9D7-7A2A-4A1C-9A75-C1566B02A579}" type="pres">
      <dgm:prSet presAssocID="{FC8079B0-0DE6-4122-ABC6-C019542EDB7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DE2E16A-C61C-4FED-A2C9-7BD67FFB56B7}" type="pres">
      <dgm:prSet presAssocID="{A21E9357-2F93-405A-835E-757B5F2852AA}" presName="spacer" presStyleCnt="0"/>
      <dgm:spPr/>
    </dgm:pt>
    <dgm:pt modelId="{D92C06D2-4864-4225-A1B3-4AD46FC117AA}" type="pres">
      <dgm:prSet presAssocID="{59CA1557-36FB-473D-94AB-8F8734C019C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76C4500-B501-41A6-995D-7599A4EE54F6}" type="presOf" srcId="{7FE91661-FF89-44B6-8740-5D716A9347E2}" destId="{9E55AD1C-C296-448F-BB9D-8A795E2465BB}" srcOrd="0" destOrd="0" presId="urn:microsoft.com/office/officeart/2005/8/layout/vList2"/>
    <dgm:cxn modelId="{964AF709-2552-462B-A30C-A5B1CFFAD1F9}" srcId="{401F23C6-AE65-448A-8358-C39ADD49436B}" destId="{57D5E244-1B58-4A0C-9005-B82AA8210CD5}" srcOrd="3" destOrd="0" parTransId="{E3A5E16F-7E02-458E-83BE-02233F16DF5E}" sibTransId="{310470D5-07BA-4A2E-8EB6-CD693F716109}"/>
    <dgm:cxn modelId="{2D21B124-6EE4-4BEB-A6B6-5D88A7501177}" srcId="{401F23C6-AE65-448A-8358-C39ADD49436B}" destId="{7FE91661-FF89-44B6-8740-5D716A9347E2}" srcOrd="2" destOrd="0" parTransId="{A37744E5-8A5F-4667-98B5-D9497B71B690}" sibTransId="{DB62E089-F80B-4B38-88CE-FB472392C169}"/>
    <dgm:cxn modelId="{3D76685E-0658-4888-8379-CFEF675E3438}" type="presOf" srcId="{401F23C6-AE65-448A-8358-C39ADD49436B}" destId="{C308DD28-FDDF-4EF0-B5A7-0714824AA8B0}" srcOrd="0" destOrd="0" presId="urn:microsoft.com/office/officeart/2005/8/layout/vList2"/>
    <dgm:cxn modelId="{D05AA564-8EEF-468F-8950-5EA27BC1D04E}" srcId="{401F23C6-AE65-448A-8358-C39ADD49436B}" destId="{59CA1557-36FB-473D-94AB-8F8734C019C0}" srcOrd="5" destOrd="0" parTransId="{A7495147-C4ED-457E-A610-324D847961E0}" sibTransId="{B946FA91-D549-4022-A716-D700BA20DC46}"/>
    <dgm:cxn modelId="{8E02206A-F7E2-4C26-814E-1433535057FA}" srcId="{401F23C6-AE65-448A-8358-C39ADD49436B}" destId="{FC8079B0-0DE6-4122-ABC6-C019542EDB71}" srcOrd="4" destOrd="0" parTransId="{38E44987-5B22-4DD8-8D8A-0AB9A79CEA45}" sibTransId="{A21E9357-2F93-405A-835E-757B5F2852AA}"/>
    <dgm:cxn modelId="{425F566D-4C6D-4956-AC30-2DAFFBFFD708}" type="presOf" srcId="{92C862EB-6CD2-452C-9D13-027004C5F116}" destId="{41495404-0A8F-4C7E-B3B6-149887EB19D8}" srcOrd="0" destOrd="0" presId="urn:microsoft.com/office/officeart/2005/8/layout/vList2"/>
    <dgm:cxn modelId="{780E3277-FB5B-48F4-BF8C-69E3B69EE01B}" type="presOf" srcId="{59CA1557-36FB-473D-94AB-8F8734C019C0}" destId="{D92C06D2-4864-4225-A1B3-4AD46FC117AA}" srcOrd="0" destOrd="0" presId="urn:microsoft.com/office/officeart/2005/8/layout/vList2"/>
    <dgm:cxn modelId="{6073A057-F713-4BF0-8896-0460C02F6D8C}" type="presOf" srcId="{1F4B9AF3-1D84-4CEF-AB7E-4173B8696205}" destId="{08348F9D-4CC9-41F5-905E-DDD17A67FDEE}" srcOrd="0" destOrd="0" presId="urn:microsoft.com/office/officeart/2005/8/layout/vList2"/>
    <dgm:cxn modelId="{59A67A94-AFF9-41F4-A763-6001AB2E1A6A}" type="presOf" srcId="{FC8079B0-0DE6-4122-ABC6-C019542EDB71}" destId="{E284C9D7-7A2A-4A1C-9A75-C1566B02A579}" srcOrd="0" destOrd="0" presId="urn:microsoft.com/office/officeart/2005/8/layout/vList2"/>
    <dgm:cxn modelId="{107986AF-4949-4B7E-B583-08BB98CD5770}" srcId="{401F23C6-AE65-448A-8358-C39ADD49436B}" destId="{92C862EB-6CD2-452C-9D13-027004C5F116}" srcOrd="1" destOrd="0" parTransId="{CAD50C67-FAA4-467E-A878-B9178ACDED6A}" sibTransId="{F23AC0DF-FFB5-4CB8-9B8A-3D67CA0158F1}"/>
    <dgm:cxn modelId="{1641FAB6-0F1D-451D-9033-0AB4B0D78E73}" srcId="{401F23C6-AE65-448A-8358-C39ADD49436B}" destId="{1F4B9AF3-1D84-4CEF-AB7E-4173B8696205}" srcOrd="0" destOrd="0" parTransId="{46BB499E-91F9-4446-AE4C-FAA17D65D376}" sibTransId="{0300F3E1-8F5C-4C17-A798-66B15D356A5F}"/>
    <dgm:cxn modelId="{163CFEF4-F4B4-47D4-8A42-97992B0D5214}" type="presOf" srcId="{57D5E244-1B58-4A0C-9005-B82AA8210CD5}" destId="{B96EB428-2C1F-4DE7-B5A9-A30D0C60E315}" srcOrd="0" destOrd="0" presId="urn:microsoft.com/office/officeart/2005/8/layout/vList2"/>
    <dgm:cxn modelId="{288C57A8-D0A4-4159-B2E3-362C79143294}" type="presParOf" srcId="{C308DD28-FDDF-4EF0-B5A7-0714824AA8B0}" destId="{08348F9D-4CC9-41F5-905E-DDD17A67FDEE}" srcOrd="0" destOrd="0" presId="urn:microsoft.com/office/officeart/2005/8/layout/vList2"/>
    <dgm:cxn modelId="{EADC2E0F-2E45-4575-8D82-D97F645722C5}" type="presParOf" srcId="{C308DD28-FDDF-4EF0-B5A7-0714824AA8B0}" destId="{D2EC83D0-0C2C-4BBB-9AED-0B627DCE8A74}" srcOrd="1" destOrd="0" presId="urn:microsoft.com/office/officeart/2005/8/layout/vList2"/>
    <dgm:cxn modelId="{01BE6650-850B-40F8-93F0-70F907F5AB1F}" type="presParOf" srcId="{C308DD28-FDDF-4EF0-B5A7-0714824AA8B0}" destId="{41495404-0A8F-4C7E-B3B6-149887EB19D8}" srcOrd="2" destOrd="0" presId="urn:microsoft.com/office/officeart/2005/8/layout/vList2"/>
    <dgm:cxn modelId="{BCA1C0C6-FDAE-492C-9006-24114450BBB9}" type="presParOf" srcId="{C308DD28-FDDF-4EF0-B5A7-0714824AA8B0}" destId="{34410670-B8BF-4688-964D-C13D547CEC16}" srcOrd="3" destOrd="0" presId="urn:microsoft.com/office/officeart/2005/8/layout/vList2"/>
    <dgm:cxn modelId="{7F7C12DF-4521-4861-B378-B89A9B418899}" type="presParOf" srcId="{C308DD28-FDDF-4EF0-B5A7-0714824AA8B0}" destId="{9E55AD1C-C296-448F-BB9D-8A795E2465BB}" srcOrd="4" destOrd="0" presId="urn:microsoft.com/office/officeart/2005/8/layout/vList2"/>
    <dgm:cxn modelId="{7E3FACAF-DC1B-4932-BB6B-6222E96A7D2F}" type="presParOf" srcId="{C308DD28-FDDF-4EF0-B5A7-0714824AA8B0}" destId="{A3CBDAEA-DBD8-4136-B077-D8EE9BB16897}" srcOrd="5" destOrd="0" presId="urn:microsoft.com/office/officeart/2005/8/layout/vList2"/>
    <dgm:cxn modelId="{924BF3AF-2167-4EB4-8C02-BEFD42E5725B}" type="presParOf" srcId="{C308DD28-FDDF-4EF0-B5A7-0714824AA8B0}" destId="{B96EB428-2C1F-4DE7-B5A9-A30D0C60E315}" srcOrd="6" destOrd="0" presId="urn:microsoft.com/office/officeart/2005/8/layout/vList2"/>
    <dgm:cxn modelId="{3A6DF26E-5855-45EE-95B5-6264E9C16FE8}" type="presParOf" srcId="{C308DD28-FDDF-4EF0-B5A7-0714824AA8B0}" destId="{295576C4-2917-4979-94C8-CC45F053EC14}" srcOrd="7" destOrd="0" presId="urn:microsoft.com/office/officeart/2005/8/layout/vList2"/>
    <dgm:cxn modelId="{8ED97002-5B15-40D1-93BB-0C494881CB5D}" type="presParOf" srcId="{C308DD28-FDDF-4EF0-B5A7-0714824AA8B0}" destId="{E284C9D7-7A2A-4A1C-9A75-C1566B02A579}" srcOrd="8" destOrd="0" presId="urn:microsoft.com/office/officeart/2005/8/layout/vList2"/>
    <dgm:cxn modelId="{C8DCC528-3791-4E55-B6B6-B9211AD56E31}" type="presParOf" srcId="{C308DD28-FDDF-4EF0-B5A7-0714824AA8B0}" destId="{4DE2E16A-C61C-4FED-A2C9-7BD67FFB56B7}" srcOrd="9" destOrd="0" presId="urn:microsoft.com/office/officeart/2005/8/layout/vList2"/>
    <dgm:cxn modelId="{865E63EA-D266-4135-9E20-32181C54F609}" type="presParOf" srcId="{C308DD28-FDDF-4EF0-B5A7-0714824AA8B0}" destId="{D92C06D2-4864-4225-A1B3-4AD46FC117A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1F23C6-AE65-448A-8358-C39ADD49436B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CL"/>
        </a:p>
      </dgm:t>
    </dgm:pt>
    <dgm:pt modelId="{1F4B9AF3-1D84-4CEF-AB7E-4173B8696205}">
      <dgm:prSet/>
      <dgm:spPr/>
      <dgm:t>
        <a:bodyPr/>
        <a:lstStyle/>
        <a:p>
          <a:r>
            <a:rPr lang="es-MX"/>
            <a:t>Realización de Jornada / Taller por cada Facultad donde se elabore un FODA en torno al SAIC, incluyendo la identificación de fortalezas, debilidades, amenazas, oportunidades y riesgos.</a:t>
          </a:r>
          <a:endParaRPr lang="es-CL"/>
        </a:p>
      </dgm:t>
    </dgm:pt>
    <dgm:pt modelId="{46BB499E-91F9-4446-AE4C-FAA17D65D376}" type="parTrans" cxnId="{1641FAB6-0F1D-451D-9033-0AB4B0D78E73}">
      <dgm:prSet/>
      <dgm:spPr/>
      <dgm:t>
        <a:bodyPr/>
        <a:lstStyle/>
        <a:p>
          <a:endParaRPr lang="es-CL"/>
        </a:p>
      </dgm:t>
    </dgm:pt>
    <dgm:pt modelId="{0300F3E1-8F5C-4C17-A798-66B15D356A5F}" type="sibTrans" cxnId="{1641FAB6-0F1D-451D-9033-0AB4B0D78E73}">
      <dgm:prSet/>
      <dgm:spPr/>
      <dgm:t>
        <a:bodyPr/>
        <a:lstStyle/>
        <a:p>
          <a:endParaRPr lang="es-CL"/>
        </a:p>
      </dgm:t>
    </dgm:pt>
    <dgm:pt modelId="{92C862EB-6CD2-452C-9D13-027004C5F116}">
      <dgm:prSet/>
      <dgm:spPr/>
      <dgm:t>
        <a:bodyPr/>
        <a:lstStyle/>
        <a:p>
          <a:r>
            <a:rPr lang="es-MX"/>
            <a:t>Realización de auditorías internas y externas planificadas.</a:t>
          </a:r>
          <a:endParaRPr lang="es-CL"/>
        </a:p>
      </dgm:t>
    </dgm:pt>
    <dgm:pt modelId="{CAD50C67-FAA4-467E-A878-B9178ACDED6A}" type="parTrans" cxnId="{107986AF-4949-4B7E-B583-08BB98CD5770}">
      <dgm:prSet/>
      <dgm:spPr/>
      <dgm:t>
        <a:bodyPr/>
        <a:lstStyle/>
        <a:p>
          <a:endParaRPr lang="es-CL"/>
        </a:p>
      </dgm:t>
    </dgm:pt>
    <dgm:pt modelId="{F23AC0DF-FFB5-4CB8-9B8A-3D67CA0158F1}" type="sibTrans" cxnId="{107986AF-4949-4B7E-B583-08BB98CD5770}">
      <dgm:prSet/>
      <dgm:spPr/>
      <dgm:t>
        <a:bodyPr/>
        <a:lstStyle/>
        <a:p>
          <a:endParaRPr lang="es-CL"/>
        </a:p>
      </dgm:t>
    </dgm:pt>
    <dgm:pt modelId="{CECDD02F-CA08-4FA9-8DEB-BDA148C73013}">
      <dgm:prSet/>
      <dgm:spPr/>
      <dgm:t>
        <a:bodyPr/>
        <a:lstStyle/>
        <a:p>
          <a:r>
            <a:rPr lang="es-MX"/>
            <a:t>Realización de acciones de planes de mejora.</a:t>
          </a:r>
          <a:endParaRPr lang="es-CL"/>
        </a:p>
      </dgm:t>
    </dgm:pt>
    <dgm:pt modelId="{C64F88AD-365E-4ADA-8D45-D1813E075D9D}" type="parTrans" cxnId="{8007FAAE-BDED-439F-85DC-1F468391D710}">
      <dgm:prSet/>
      <dgm:spPr/>
      <dgm:t>
        <a:bodyPr/>
        <a:lstStyle/>
        <a:p>
          <a:endParaRPr lang="es-CL"/>
        </a:p>
      </dgm:t>
    </dgm:pt>
    <dgm:pt modelId="{EB778857-1A1F-429B-B035-A13335DD5C2E}" type="sibTrans" cxnId="{8007FAAE-BDED-439F-85DC-1F468391D710}">
      <dgm:prSet/>
      <dgm:spPr/>
      <dgm:t>
        <a:bodyPr/>
        <a:lstStyle/>
        <a:p>
          <a:endParaRPr lang="es-CL"/>
        </a:p>
      </dgm:t>
    </dgm:pt>
    <dgm:pt modelId="{42FBF5B9-542C-4766-B327-55AA26C9DF5F}">
      <dgm:prSet/>
      <dgm:spPr/>
      <dgm:t>
        <a:bodyPr/>
        <a:lstStyle/>
        <a:p>
          <a:r>
            <a:rPr lang="es-MX" dirty="0"/>
            <a:t>Preparación de grupos para auditoría de certificación.</a:t>
          </a:r>
          <a:endParaRPr lang="es-CL" dirty="0"/>
        </a:p>
      </dgm:t>
    </dgm:pt>
    <dgm:pt modelId="{C2454D80-3A33-4178-B12D-685D47C3B66B}" type="parTrans" cxnId="{70439A1F-C011-4E97-BF34-2B0AA62B30E5}">
      <dgm:prSet/>
      <dgm:spPr/>
      <dgm:t>
        <a:bodyPr/>
        <a:lstStyle/>
        <a:p>
          <a:endParaRPr lang="es-CL"/>
        </a:p>
      </dgm:t>
    </dgm:pt>
    <dgm:pt modelId="{05F548B0-9753-4376-BC18-C0C605DD1DC6}" type="sibTrans" cxnId="{70439A1F-C011-4E97-BF34-2B0AA62B30E5}">
      <dgm:prSet/>
      <dgm:spPr/>
      <dgm:t>
        <a:bodyPr/>
        <a:lstStyle/>
        <a:p>
          <a:endParaRPr lang="es-CL"/>
        </a:p>
      </dgm:t>
    </dgm:pt>
    <dgm:pt modelId="{867329EF-05B4-4045-8120-A577FC48895B}">
      <dgm:prSet/>
      <dgm:spPr/>
      <dgm:t>
        <a:bodyPr/>
        <a:lstStyle/>
        <a:p>
          <a:r>
            <a:rPr lang="es-MX" dirty="0"/>
            <a:t>Encuestas, Planes de Mejora y Planes de Efectividad de la Experiencia Estudiantil.</a:t>
          </a:r>
          <a:endParaRPr lang="es-CL" dirty="0"/>
        </a:p>
      </dgm:t>
    </dgm:pt>
    <dgm:pt modelId="{0788695E-7549-4176-B112-E8262E39863C}" type="parTrans" cxnId="{22AE36A5-AC80-4B9B-85EB-120CB1029826}">
      <dgm:prSet/>
      <dgm:spPr/>
      <dgm:t>
        <a:bodyPr/>
        <a:lstStyle/>
        <a:p>
          <a:endParaRPr lang="es-CL"/>
        </a:p>
      </dgm:t>
    </dgm:pt>
    <dgm:pt modelId="{2A44E98F-BE59-445D-A892-47BA8AD00216}" type="sibTrans" cxnId="{22AE36A5-AC80-4B9B-85EB-120CB1029826}">
      <dgm:prSet/>
      <dgm:spPr/>
      <dgm:t>
        <a:bodyPr/>
        <a:lstStyle/>
        <a:p>
          <a:endParaRPr lang="es-CL"/>
        </a:p>
      </dgm:t>
    </dgm:pt>
    <dgm:pt modelId="{2F825A91-472E-49F9-B309-42DCB8DD29D6}">
      <dgm:prSet/>
      <dgm:spPr/>
      <dgm:t>
        <a:bodyPr/>
        <a:lstStyle/>
        <a:p>
          <a:r>
            <a:rPr lang="es-MX" dirty="0"/>
            <a:t>Nuevo proceso Efectividad Institucional</a:t>
          </a:r>
          <a:endParaRPr lang="es-CL" dirty="0"/>
        </a:p>
      </dgm:t>
    </dgm:pt>
    <dgm:pt modelId="{8100A2D5-E809-4397-8B7A-9F01C72F329B}" type="parTrans" cxnId="{5111A177-728D-44B4-8D4C-FE713B208858}">
      <dgm:prSet/>
      <dgm:spPr/>
      <dgm:t>
        <a:bodyPr/>
        <a:lstStyle/>
        <a:p>
          <a:endParaRPr lang="es-CL"/>
        </a:p>
      </dgm:t>
    </dgm:pt>
    <dgm:pt modelId="{C5DBBA07-6355-42F2-B224-E3A23B8E3245}" type="sibTrans" cxnId="{5111A177-728D-44B4-8D4C-FE713B208858}">
      <dgm:prSet/>
      <dgm:spPr/>
      <dgm:t>
        <a:bodyPr/>
        <a:lstStyle/>
        <a:p>
          <a:endParaRPr lang="es-CL"/>
        </a:p>
      </dgm:t>
    </dgm:pt>
    <dgm:pt modelId="{C308DD28-FDDF-4EF0-B5A7-0714824AA8B0}" type="pres">
      <dgm:prSet presAssocID="{401F23C6-AE65-448A-8358-C39ADD49436B}" presName="linear" presStyleCnt="0">
        <dgm:presLayoutVars>
          <dgm:animLvl val="lvl"/>
          <dgm:resizeHandles val="exact"/>
        </dgm:presLayoutVars>
      </dgm:prSet>
      <dgm:spPr/>
    </dgm:pt>
    <dgm:pt modelId="{08348F9D-4CC9-41F5-905E-DDD17A67FDEE}" type="pres">
      <dgm:prSet presAssocID="{1F4B9AF3-1D84-4CEF-AB7E-4173B869620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2EC83D0-0C2C-4BBB-9AED-0B627DCE8A74}" type="pres">
      <dgm:prSet presAssocID="{0300F3E1-8F5C-4C17-A798-66B15D356A5F}" presName="spacer" presStyleCnt="0"/>
      <dgm:spPr/>
    </dgm:pt>
    <dgm:pt modelId="{41495404-0A8F-4C7E-B3B6-149887EB19D8}" type="pres">
      <dgm:prSet presAssocID="{92C862EB-6CD2-452C-9D13-027004C5F11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4410670-B8BF-4688-964D-C13D547CEC16}" type="pres">
      <dgm:prSet presAssocID="{F23AC0DF-FFB5-4CB8-9B8A-3D67CA0158F1}" presName="spacer" presStyleCnt="0"/>
      <dgm:spPr/>
    </dgm:pt>
    <dgm:pt modelId="{2686AAF4-30BE-4B22-A4A1-0714D7F1822E}" type="pres">
      <dgm:prSet presAssocID="{CECDD02F-CA08-4FA9-8DEB-BDA148C7301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E3F2B61-24F2-4C09-9A4E-7F2891BB9F4A}" type="pres">
      <dgm:prSet presAssocID="{EB778857-1A1F-429B-B035-A13335DD5C2E}" presName="spacer" presStyleCnt="0"/>
      <dgm:spPr/>
    </dgm:pt>
    <dgm:pt modelId="{8EFD6DB8-8C8B-418C-9231-C7EAA33274F5}" type="pres">
      <dgm:prSet presAssocID="{42FBF5B9-542C-4766-B327-55AA26C9DF5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57FE158-BEA6-4171-952E-7D6108A46BBF}" type="pres">
      <dgm:prSet presAssocID="{05F548B0-9753-4376-BC18-C0C605DD1DC6}" presName="spacer" presStyleCnt="0"/>
      <dgm:spPr/>
    </dgm:pt>
    <dgm:pt modelId="{2C997B37-4FAB-46B2-B369-5E817695A1D9}" type="pres">
      <dgm:prSet presAssocID="{867329EF-05B4-4045-8120-A577FC48895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94A9852-853F-4E52-85F0-535619A327FF}" type="pres">
      <dgm:prSet presAssocID="{2A44E98F-BE59-445D-A892-47BA8AD00216}" presName="spacer" presStyleCnt="0"/>
      <dgm:spPr/>
    </dgm:pt>
    <dgm:pt modelId="{80AD036C-243C-46FB-BF0A-91C6CA6B0834}" type="pres">
      <dgm:prSet presAssocID="{2F825A91-472E-49F9-B309-42DCB8DD29D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0439A1F-C011-4E97-BF34-2B0AA62B30E5}" srcId="{401F23C6-AE65-448A-8358-C39ADD49436B}" destId="{42FBF5B9-542C-4766-B327-55AA26C9DF5F}" srcOrd="3" destOrd="0" parTransId="{C2454D80-3A33-4178-B12D-685D47C3B66B}" sibTransId="{05F548B0-9753-4376-BC18-C0C605DD1DC6}"/>
    <dgm:cxn modelId="{EA479136-6165-444A-A56E-F4B02E56D24B}" type="presOf" srcId="{867329EF-05B4-4045-8120-A577FC48895B}" destId="{2C997B37-4FAB-46B2-B369-5E817695A1D9}" srcOrd="0" destOrd="0" presId="urn:microsoft.com/office/officeart/2005/8/layout/vList2"/>
    <dgm:cxn modelId="{3D76685E-0658-4888-8379-CFEF675E3438}" type="presOf" srcId="{401F23C6-AE65-448A-8358-C39ADD49436B}" destId="{C308DD28-FDDF-4EF0-B5A7-0714824AA8B0}" srcOrd="0" destOrd="0" presId="urn:microsoft.com/office/officeart/2005/8/layout/vList2"/>
    <dgm:cxn modelId="{5C3C7843-3AAE-45A7-BD02-F0F273637F0B}" type="presOf" srcId="{42FBF5B9-542C-4766-B327-55AA26C9DF5F}" destId="{8EFD6DB8-8C8B-418C-9231-C7EAA33274F5}" srcOrd="0" destOrd="0" presId="urn:microsoft.com/office/officeart/2005/8/layout/vList2"/>
    <dgm:cxn modelId="{83D2D943-CDB9-4023-8A60-242D04D31B07}" type="presOf" srcId="{2F825A91-472E-49F9-B309-42DCB8DD29D6}" destId="{80AD036C-243C-46FB-BF0A-91C6CA6B0834}" srcOrd="0" destOrd="0" presId="urn:microsoft.com/office/officeart/2005/8/layout/vList2"/>
    <dgm:cxn modelId="{425F566D-4C6D-4956-AC30-2DAFFBFFD708}" type="presOf" srcId="{92C862EB-6CD2-452C-9D13-027004C5F116}" destId="{41495404-0A8F-4C7E-B3B6-149887EB19D8}" srcOrd="0" destOrd="0" presId="urn:microsoft.com/office/officeart/2005/8/layout/vList2"/>
    <dgm:cxn modelId="{6073A057-F713-4BF0-8896-0460C02F6D8C}" type="presOf" srcId="{1F4B9AF3-1D84-4CEF-AB7E-4173B8696205}" destId="{08348F9D-4CC9-41F5-905E-DDD17A67FDEE}" srcOrd="0" destOrd="0" presId="urn:microsoft.com/office/officeart/2005/8/layout/vList2"/>
    <dgm:cxn modelId="{5111A177-728D-44B4-8D4C-FE713B208858}" srcId="{401F23C6-AE65-448A-8358-C39ADD49436B}" destId="{2F825A91-472E-49F9-B309-42DCB8DD29D6}" srcOrd="5" destOrd="0" parTransId="{8100A2D5-E809-4397-8B7A-9F01C72F329B}" sibTransId="{C5DBBA07-6355-42F2-B224-E3A23B8E3245}"/>
    <dgm:cxn modelId="{ABA56D9A-C803-4CB2-8497-07A3175207BB}" type="presOf" srcId="{CECDD02F-CA08-4FA9-8DEB-BDA148C73013}" destId="{2686AAF4-30BE-4B22-A4A1-0714D7F1822E}" srcOrd="0" destOrd="0" presId="urn:microsoft.com/office/officeart/2005/8/layout/vList2"/>
    <dgm:cxn modelId="{22AE36A5-AC80-4B9B-85EB-120CB1029826}" srcId="{401F23C6-AE65-448A-8358-C39ADD49436B}" destId="{867329EF-05B4-4045-8120-A577FC48895B}" srcOrd="4" destOrd="0" parTransId="{0788695E-7549-4176-B112-E8262E39863C}" sibTransId="{2A44E98F-BE59-445D-A892-47BA8AD00216}"/>
    <dgm:cxn modelId="{8007FAAE-BDED-439F-85DC-1F468391D710}" srcId="{401F23C6-AE65-448A-8358-C39ADD49436B}" destId="{CECDD02F-CA08-4FA9-8DEB-BDA148C73013}" srcOrd="2" destOrd="0" parTransId="{C64F88AD-365E-4ADA-8D45-D1813E075D9D}" sibTransId="{EB778857-1A1F-429B-B035-A13335DD5C2E}"/>
    <dgm:cxn modelId="{107986AF-4949-4B7E-B583-08BB98CD5770}" srcId="{401F23C6-AE65-448A-8358-C39ADD49436B}" destId="{92C862EB-6CD2-452C-9D13-027004C5F116}" srcOrd="1" destOrd="0" parTransId="{CAD50C67-FAA4-467E-A878-B9178ACDED6A}" sibTransId="{F23AC0DF-FFB5-4CB8-9B8A-3D67CA0158F1}"/>
    <dgm:cxn modelId="{1641FAB6-0F1D-451D-9033-0AB4B0D78E73}" srcId="{401F23C6-AE65-448A-8358-C39ADD49436B}" destId="{1F4B9AF3-1D84-4CEF-AB7E-4173B8696205}" srcOrd="0" destOrd="0" parTransId="{46BB499E-91F9-4446-AE4C-FAA17D65D376}" sibTransId="{0300F3E1-8F5C-4C17-A798-66B15D356A5F}"/>
    <dgm:cxn modelId="{288C57A8-D0A4-4159-B2E3-362C79143294}" type="presParOf" srcId="{C308DD28-FDDF-4EF0-B5A7-0714824AA8B0}" destId="{08348F9D-4CC9-41F5-905E-DDD17A67FDEE}" srcOrd="0" destOrd="0" presId="urn:microsoft.com/office/officeart/2005/8/layout/vList2"/>
    <dgm:cxn modelId="{EADC2E0F-2E45-4575-8D82-D97F645722C5}" type="presParOf" srcId="{C308DD28-FDDF-4EF0-B5A7-0714824AA8B0}" destId="{D2EC83D0-0C2C-4BBB-9AED-0B627DCE8A74}" srcOrd="1" destOrd="0" presId="urn:microsoft.com/office/officeart/2005/8/layout/vList2"/>
    <dgm:cxn modelId="{01BE6650-850B-40F8-93F0-70F907F5AB1F}" type="presParOf" srcId="{C308DD28-FDDF-4EF0-B5A7-0714824AA8B0}" destId="{41495404-0A8F-4C7E-B3B6-149887EB19D8}" srcOrd="2" destOrd="0" presId="urn:microsoft.com/office/officeart/2005/8/layout/vList2"/>
    <dgm:cxn modelId="{BCA1C0C6-FDAE-492C-9006-24114450BBB9}" type="presParOf" srcId="{C308DD28-FDDF-4EF0-B5A7-0714824AA8B0}" destId="{34410670-B8BF-4688-964D-C13D547CEC16}" srcOrd="3" destOrd="0" presId="urn:microsoft.com/office/officeart/2005/8/layout/vList2"/>
    <dgm:cxn modelId="{E8AB5432-72D2-4711-BF08-38BA07BA1663}" type="presParOf" srcId="{C308DD28-FDDF-4EF0-B5A7-0714824AA8B0}" destId="{2686AAF4-30BE-4B22-A4A1-0714D7F1822E}" srcOrd="4" destOrd="0" presId="urn:microsoft.com/office/officeart/2005/8/layout/vList2"/>
    <dgm:cxn modelId="{BAB980DE-447C-48A9-8799-3B860A415C87}" type="presParOf" srcId="{C308DD28-FDDF-4EF0-B5A7-0714824AA8B0}" destId="{1E3F2B61-24F2-4C09-9A4E-7F2891BB9F4A}" srcOrd="5" destOrd="0" presId="urn:microsoft.com/office/officeart/2005/8/layout/vList2"/>
    <dgm:cxn modelId="{D86FF367-79A2-4923-85DC-6001A06784BE}" type="presParOf" srcId="{C308DD28-FDDF-4EF0-B5A7-0714824AA8B0}" destId="{8EFD6DB8-8C8B-418C-9231-C7EAA33274F5}" srcOrd="6" destOrd="0" presId="urn:microsoft.com/office/officeart/2005/8/layout/vList2"/>
    <dgm:cxn modelId="{46E77842-A1E2-4541-BC14-A96C4B49A011}" type="presParOf" srcId="{C308DD28-FDDF-4EF0-B5A7-0714824AA8B0}" destId="{A57FE158-BEA6-4171-952E-7D6108A46BBF}" srcOrd="7" destOrd="0" presId="urn:microsoft.com/office/officeart/2005/8/layout/vList2"/>
    <dgm:cxn modelId="{305251B7-B63D-4274-B985-C9FAF1847CA3}" type="presParOf" srcId="{C308DD28-FDDF-4EF0-B5A7-0714824AA8B0}" destId="{2C997B37-4FAB-46B2-B369-5E817695A1D9}" srcOrd="8" destOrd="0" presId="urn:microsoft.com/office/officeart/2005/8/layout/vList2"/>
    <dgm:cxn modelId="{4028A968-2D8E-4055-80BD-AACB3FDF7E0F}" type="presParOf" srcId="{C308DD28-FDDF-4EF0-B5A7-0714824AA8B0}" destId="{494A9852-853F-4E52-85F0-535619A327FF}" srcOrd="9" destOrd="0" presId="urn:microsoft.com/office/officeart/2005/8/layout/vList2"/>
    <dgm:cxn modelId="{8FCA09B6-8392-413A-92FB-2C10FF65956B}" type="presParOf" srcId="{C308DD28-FDDF-4EF0-B5A7-0714824AA8B0}" destId="{80AD036C-243C-46FB-BF0A-91C6CA6B083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F6E5B-5B56-4167-A5D0-0F5D988216DF}">
      <dsp:nvSpPr>
        <dsp:cNvPr id="0" name=""/>
        <dsp:cNvSpPr/>
      </dsp:nvSpPr>
      <dsp:spPr>
        <a:xfrm>
          <a:off x="0" y="7668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 Externa y Certificación de la Implantación</a:t>
          </a:r>
          <a:endParaRPr lang="es-CL" sz="1600" kern="1200" dirty="0"/>
        </a:p>
      </dsp:txBody>
      <dsp:txXfrm>
        <a:off x="18734" y="95420"/>
        <a:ext cx="8815994" cy="346292"/>
      </dsp:txXfrm>
    </dsp:sp>
    <dsp:sp modelId="{B9DFF7E6-F2D2-428A-B0E2-A34E0DD5C60A}">
      <dsp:nvSpPr>
        <dsp:cNvPr id="0" name=""/>
        <dsp:cNvSpPr/>
      </dsp:nvSpPr>
      <dsp:spPr>
        <a:xfrm>
          <a:off x="0" y="460446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Enfermería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Odontología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Derecho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Rehabilitación</a:t>
          </a:r>
          <a:endParaRPr lang="es-CL" sz="1200" kern="1200" dirty="0"/>
        </a:p>
      </dsp:txBody>
      <dsp:txXfrm>
        <a:off x="0" y="460446"/>
        <a:ext cx="8853462" cy="828000"/>
      </dsp:txXfrm>
    </dsp:sp>
    <dsp:sp modelId="{FF8DE34A-BF73-4608-81FB-DA540331998B}">
      <dsp:nvSpPr>
        <dsp:cNvPr id="0" name=""/>
        <dsp:cNvSpPr/>
      </dsp:nvSpPr>
      <dsp:spPr>
        <a:xfrm>
          <a:off x="0" y="128844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Pre-Auditoría ANECA</a:t>
          </a:r>
          <a:endParaRPr lang="es-CL" sz="1600" kern="1200" dirty="0"/>
        </a:p>
      </dsp:txBody>
      <dsp:txXfrm>
        <a:off x="18734" y="1307180"/>
        <a:ext cx="8815994" cy="346292"/>
      </dsp:txXfrm>
    </dsp:sp>
    <dsp:sp modelId="{A7BA0546-4FDF-4C2A-8F76-87ABF1382930}">
      <dsp:nvSpPr>
        <dsp:cNvPr id="0" name=""/>
        <dsp:cNvSpPr/>
      </dsp:nvSpPr>
      <dsp:spPr>
        <a:xfrm>
          <a:off x="0" y="1672206"/>
          <a:ext cx="8853462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Economía y Negocios</a:t>
          </a:r>
          <a:endParaRPr lang="es-CL" sz="1200" kern="1200" dirty="0"/>
        </a:p>
      </dsp:txBody>
      <dsp:txXfrm>
        <a:off x="0" y="1672206"/>
        <a:ext cx="8853462" cy="414000"/>
      </dsp:txXfrm>
    </dsp:sp>
    <dsp:sp modelId="{30289433-B3A5-4834-8828-924912E43B4F}">
      <dsp:nvSpPr>
        <dsp:cNvPr id="0" name=""/>
        <dsp:cNvSpPr/>
      </dsp:nvSpPr>
      <dsp:spPr>
        <a:xfrm>
          <a:off x="0" y="208620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Académicas</a:t>
          </a:r>
          <a:endParaRPr lang="es-CL" sz="1600" kern="1200" dirty="0"/>
        </a:p>
      </dsp:txBody>
      <dsp:txXfrm>
        <a:off x="18734" y="2104940"/>
        <a:ext cx="8815994" cy="346292"/>
      </dsp:txXfrm>
    </dsp:sp>
    <dsp:sp modelId="{C2BD8DCD-D837-4B09-9707-C7E27118032E}">
      <dsp:nvSpPr>
        <dsp:cNvPr id="0" name=""/>
        <dsp:cNvSpPr/>
      </dsp:nvSpPr>
      <dsp:spPr>
        <a:xfrm>
          <a:off x="0" y="2469966"/>
          <a:ext cx="8853462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Vida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Arquitectura, Arte, Diseño y Comunicación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Educación y Ciencias Sociales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Exactas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Medicina</a:t>
          </a:r>
          <a:endParaRPr lang="es-CL" sz="1200" kern="1200" dirty="0"/>
        </a:p>
      </dsp:txBody>
      <dsp:txXfrm>
        <a:off x="0" y="2469966"/>
        <a:ext cx="8853462" cy="1258560"/>
      </dsp:txXfrm>
    </dsp:sp>
    <dsp:sp modelId="{AE5ACB7F-D94C-4FE1-910C-D28980EA13DA}">
      <dsp:nvSpPr>
        <dsp:cNvPr id="0" name=""/>
        <dsp:cNvSpPr/>
      </dsp:nvSpPr>
      <dsp:spPr>
        <a:xfrm>
          <a:off x="0" y="372852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Procesos</a:t>
          </a:r>
          <a:endParaRPr lang="es-CL" sz="1600" kern="1200" dirty="0"/>
        </a:p>
      </dsp:txBody>
      <dsp:txXfrm>
        <a:off x="18734" y="3747261"/>
        <a:ext cx="8815994" cy="346292"/>
      </dsp:txXfrm>
    </dsp:sp>
    <dsp:sp modelId="{FF30797E-F377-44AB-B4B4-B5073A96B29D}">
      <dsp:nvSpPr>
        <dsp:cNvPr id="0" name=""/>
        <dsp:cNvSpPr/>
      </dsp:nvSpPr>
      <dsp:spPr>
        <a:xfrm>
          <a:off x="0" y="4112287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Instituto de Salud Pública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de Formación General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Académica de Doctorado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General de Vinculación con el Medio y Sostenibilidad</a:t>
          </a:r>
          <a:endParaRPr lang="es-CL" sz="1200" kern="1200" dirty="0"/>
        </a:p>
      </dsp:txBody>
      <dsp:txXfrm>
        <a:off x="0" y="4112287"/>
        <a:ext cx="8853462" cy="828000"/>
      </dsp:txXfrm>
    </dsp:sp>
    <dsp:sp modelId="{8D36625E-2294-43F8-AE65-61B9A516EED4}">
      <dsp:nvSpPr>
        <dsp:cNvPr id="0" name=""/>
        <dsp:cNvSpPr/>
      </dsp:nvSpPr>
      <dsp:spPr>
        <a:xfrm>
          <a:off x="0" y="494028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Actualización SAIC</a:t>
          </a:r>
          <a:endParaRPr lang="es-CL" sz="1600" kern="1200" dirty="0"/>
        </a:p>
      </dsp:txBody>
      <dsp:txXfrm>
        <a:off x="18734" y="4959021"/>
        <a:ext cx="8815994" cy="346292"/>
      </dsp:txXfrm>
    </dsp:sp>
    <dsp:sp modelId="{45095BF0-3929-4B32-AA72-04773308F56F}">
      <dsp:nvSpPr>
        <dsp:cNvPr id="0" name=""/>
        <dsp:cNvSpPr/>
      </dsp:nvSpPr>
      <dsp:spPr>
        <a:xfrm>
          <a:off x="0" y="5324046"/>
          <a:ext cx="8853462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Desde Noviembre de 2022</a:t>
          </a:r>
          <a:endParaRPr lang="es-CL" sz="1200" kern="1200" dirty="0"/>
        </a:p>
      </dsp:txBody>
      <dsp:txXfrm>
        <a:off x="0" y="5324046"/>
        <a:ext cx="8853462" cy="264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552B2-B81A-486B-80C2-11C8D4DB5C14}">
      <dsp:nvSpPr>
        <dsp:cNvPr id="0" name=""/>
        <dsp:cNvSpPr/>
      </dsp:nvSpPr>
      <dsp:spPr>
        <a:xfrm>
          <a:off x="0" y="451086"/>
          <a:ext cx="88534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Elaboración, aprobación y validación de la Política de Calidad y del SAIC</a:t>
          </a:r>
          <a:endParaRPr lang="es-C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Certificación del Diseño del SAIC por ANECA</a:t>
          </a:r>
          <a:endParaRPr lang="es-CL" sz="1600" kern="1200" dirty="0"/>
        </a:p>
      </dsp:txBody>
      <dsp:txXfrm>
        <a:off x="0" y="451086"/>
        <a:ext cx="8853462" cy="932400"/>
      </dsp:txXfrm>
    </dsp:sp>
    <dsp:sp modelId="{F703C396-96B4-4A90-9C31-073AA2167469}">
      <dsp:nvSpPr>
        <dsp:cNvPr id="0" name=""/>
        <dsp:cNvSpPr/>
      </dsp:nvSpPr>
      <dsp:spPr>
        <a:xfrm>
          <a:off x="442673" y="214926"/>
          <a:ext cx="6197423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2020</a:t>
          </a:r>
          <a:endParaRPr lang="es-CL" sz="1600" kern="1200" dirty="0"/>
        </a:p>
      </dsp:txBody>
      <dsp:txXfrm>
        <a:off x="465730" y="237983"/>
        <a:ext cx="6151309" cy="426206"/>
      </dsp:txXfrm>
    </dsp:sp>
    <dsp:sp modelId="{CA6C05DD-F1B0-4D98-8CAE-51C34352E536}">
      <dsp:nvSpPr>
        <dsp:cNvPr id="0" name=""/>
        <dsp:cNvSpPr/>
      </dsp:nvSpPr>
      <dsp:spPr>
        <a:xfrm>
          <a:off x="0" y="1706046"/>
          <a:ext cx="8853462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Socialización de la Política y el SAIC a toda la comunidad académica y administrativa</a:t>
          </a:r>
          <a:endParaRPr lang="es-C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Auditoría Interna a los programas de postgrado de la Facultad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Elaboración y ejecución de las acciones de mejora definidas en la auditoría interna</a:t>
          </a:r>
          <a:endParaRPr lang="es-CL" sz="1600" b="1" kern="1200" dirty="0"/>
        </a:p>
      </dsp:txBody>
      <dsp:txXfrm>
        <a:off x="0" y="1706046"/>
        <a:ext cx="8853462" cy="1209600"/>
      </dsp:txXfrm>
    </dsp:sp>
    <dsp:sp modelId="{629AC0AA-50CE-44DF-AB70-EC184E9D4C94}">
      <dsp:nvSpPr>
        <dsp:cNvPr id="0" name=""/>
        <dsp:cNvSpPr/>
      </dsp:nvSpPr>
      <dsp:spPr>
        <a:xfrm>
          <a:off x="442673" y="1469886"/>
          <a:ext cx="6197423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2021</a:t>
          </a:r>
          <a:endParaRPr lang="es-CL" sz="1600" kern="1200" dirty="0"/>
        </a:p>
      </dsp:txBody>
      <dsp:txXfrm>
        <a:off x="465730" y="1492943"/>
        <a:ext cx="6151309" cy="426206"/>
      </dsp:txXfrm>
    </dsp:sp>
    <dsp:sp modelId="{1B3CA292-781C-4533-BAC7-AD7CC0E19FAE}">
      <dsp:nvSpPr>
        <dsp:cNvPr id="0" name=""/>
        <dsp:cNvSpPr/>
      </dsp:nvSpPr>
      <dsp:spPr>
        <a:xfrm>
          <a:off x="0" y="3238207"/>
          <a:ext cx="885346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Auditoría interna al pregrado de la Facultad</a:t>
          </a:r>
          <a:endParaRPr lang="es-CL" sz="1600" b="1" kern="1200" dirty="0"/>
        </a:p>
      </dsp:txBody>
      <dsp:txXfrm>
        <a:off x="0" y="3238207"/>
        <a:ext cx="8853462" cy="680400"/>
      </dsp:txXfrm>
    </dsp:sp>
    <dsp:sp modelId="{2A662FBF-EE79-4E6D-9C4C-9647A3109AF2}">
      <dsp:nvSpPr>
        <dsp:cNvPr id="0" name=""/>
        <dsp:cNvSpPr/>
      </dsp:nvSpPr>
      <dsp:spPr>
        <a:xfrm>
          <a:off x="442673" y="3002047"/>
          <a:ext cx="6197423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2022</a:t>
          </a:r>
          <a:endParaRPr lang="es-CL" sz="1600" kern="1200" dirty="0"/>
        </a:p>
      </dsp:txBody>
      <dsp:txXfrm>
        <a:off x="465730" y="3025104"/>
        <a:ext cx="6151309" cy="426206"/>
      </dsp:txXfrm>
    </dsp:sp>
    <dsp:sp modelId="{AE81325F-B1E7-47C8-950C-F40AD79046E7}">
      <dsp:nvSpPr>
        <dsp:cNvPr id="0" name=""/>
        <dsp:cNvSpPr/>
      </dsp:nvSpPr>
      <dsp:spPr>
        <a:xfrm>
          <a:off x="0" y="4241167"/>
          <a:ext cx="8853462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Elaboración y ejecución de las acciones de mejora definidas en la auditoría interna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Evaluación de la eficacia de las acciones realizadas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AUDITORÍA PARA LA CERTIFICACIÓN DE LA IMPLANTACIÓN DEL SAIC EN LA FACULTAD</a:t>
          </a:r>
          <a:endParaRPr lang="es-CL" sz="1600" b="1" kern="1200" dirty="0"/>
        </a:p>
      </dsp:txBody>
      <dsp:txXfrm>
        <a:off x="0" y="4241167"/>
        <a:ext cx="8853462" cy="1209600"/>
      </dsp:txXfrm>
    </dsp:sp>
    <dsp:sp modelId="{FA8E5CD3-5767-48DF-B435-15BABA32EB45}">
      <dsp:nvSpPr>
        <dsp:cNvPr id="0" name=""/>
        <dsp:cNvSpPr/>
      </dsp:nvSpPr>
      <dsp:spPr>
        <a:xfrm>
          <a:off x="442673" y="4005007"/>
          <a:ext cx="6197423" cy="472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2023</a:t>
          </a:r>
          <a:endParaRPr lang="es-CL" sz="1600" kern="1200" dirty="0"/>
        </a:p>
      </dsp:txBody>
      <dsp:txXfrm>
        <a:off x="465730" y="4028064"/>
        <a:ext cx="6151309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6ACE8-E1E8-4AA5-B445-E186EDF21F86}">
      <dsp:nvSpPr>
        <dsp:cNvPr id="0" name=""/>
        <dsp:cNvSpPr/>
      </dsp:nvSpPr>
      <dsp:spPr>
        <a:xfrm>
          <a:off x="865896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 Externa y Certificación de la Implantación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Enfermería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Odontología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Derecho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Rehabilitación</a:t>
          </a:r>
          <a:endParaRPr lang="es-CL" sz="900" kern="1200" dirty="0"/>
        </a:p>
      </dsp:txBody>
      <dsp:txXfrm>
        <a:off x="865896" y="1322"/>
        <a:ext cx="2428244" cy="1456946"/>
      </dsp:txXfrm>
    </dsp:sp>
    <dsp:sp modelId="{1965D95C-FBD3-460B-AC50-5740FFA02CC6}">
      <dsp:nvSpPr>
        <dsp:cNvPr id="0" name=""/>
        <dsp:cNvSpPr/>
      </dsp:nvSpPr>
      <dsp:spPr>
        <a:xfrm>
          <a:off x="3536965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Pre-Auditoría ANECA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Economía y Negocios</a:t>
          </a:r>
          <a:endParaRPr lang="es-CL" sz="900" kern="1200" dirty="0"/>
        </a:p>
      </dsp:txBody>
      <dsp:txXfrm>
        <a:off x="3536965" y="1322"/>
        <a:ext cx="2428244" cy="1456946"/>
      </dsp:txXfrm>
    </dsp:sp>
    <dsp:sp modelId="{8DE43024-96E8-4D7B-90DA-9A2810F3D036}">
      <dsp:nvSpPr>
        <dsp:cNvPr id="0" name=""/>
        <dsp:cNvSpPr/>
      </dsp:nvSpPr>
      <dsp:spPr>
        <a:xfrm>
          <a:off x="865896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Académicas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Vida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Arquitectura, Arte, Diseño y Comunicación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Educación y Ciencias Sociales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Exactas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Medicina</a:t>
          </a:r>
          <a:endParaRPr lang="es-CL" sz="900" kern="1200" dirty="0"/>
        </a:p>
      </dsp:txBody>
      <dsp:txXfrm>
        <a:off x="865896" y="1701093"/>
        <a:ext cx="2428244" cy="1456946"/>
      </dsp:txXfrm>
    </dsp:sp>
    <dsp:sp modelId="{3B890114-FC5A-42B3-A4EF-F055A7D48796}">
      <dsp:nvSpPr>
        <dsp:cNvPr id="0" name=""/>
        <dsp:cNvSpPr/>
      </dsp:nvSpPr>
      <dsp:spPr>
        <a:xfrm>
          <a:off x="3536965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Procesos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Instituto de Salud Pública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de Formación General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Académica de Doctorado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General de Vinculación con el Medio y Sostenibilidad</a:t>
          </a:r>
          <a:endParaRPr lang="es-CL" sz="900" kern="1200" dirty="0"/>
        </a:p>
      </dsp:txBody>
      <dsp:txXfrm>
        <a:off x="3536965" y="1701093"/>
        <a:ext cx="2428244" cy="14569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2B64A-27BD-4CA6-82AC-D01F78F325BC}">
      <dsp:nvSpPr>
        <dsp:cNvPr id="0" name=""/>
        <dsp:cNvSpPr/>
      </dsp:nvSpPr>
      <dsp:spPr>
        <a:xfrm>
          <a:off x="2583" y="717892"/>
          <a:ext cx="2049403" cy="12296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Criterios para admisión especial	</a:t>
          </a:r>
        </a:p>
      </dsp:txBody>
      <dsp:txXfrm>
        <a:off x="2583" y="717892"/>
        <a:ext cx="2049403" cy="1229642"/>
      </dsp:txXfrm>
    </dsp:sp>
    <dsp:sp modelId="{8EFB65B2-29AB-4DD1-A21D-DFD9CBEB67B8}">
      <dsp:nvSpPr>
        <dsp:cNvPr id="0" name=""/>
        <dsp:cNvSpPr/>
      </dsp:nvSpPr>
      <dsp:spPr>
        <a:xfrm>
          <a:off x="2256927" y="717892"/>
          <a:ext cx="2049403" cy="12296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Programación académica</a:t>
          </a:r>
          <a:endParaRPr lang="es-CL" sz="2100" kern="1200" dirty="0"/>
        </a:p>
      </dsp:txBody>
      <dsp:txXfrm>
        <a:off x="2256927" y="717892"/>
        <a:ext cx="2049403" cy="1229642"/>
      </dsp:txXfrm>
    </dsp:sp>
    <dsp:sp modelId="{EC797A90-278F-49E5-B5FB-73C3E1A5D31A}">
      <dsp:nvSpPr>
        <dsp:cNvPr id="0" name=""/>
        <dsp:cNvSpPr/>
      </dsp:nvSpPr>
      <dsp:spPr>
        <a:xfrm>
          <a:off x="4511271" y="717892"/>
          <a:ext cx="2049403" cy="12296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Obtención certificado título</a:t>
          </a:r>
          <a:endParaRPr lang="es-CL" sz="2100" kern="1200" dirty="0"/>
        </a:p>
      </dsp:txBody>
      <dsp:txXfrm>
        <a:off x="4511271" y="717892"/>
        <a:ext cx="2049403" cy="1229642"/>
      </dsp:txXfrm>
    </dsp:sp>
    <dsp:sp modelId="{2E9BBCBA-6A88-496C-917B-A6FD763A5169}">
      <dsp:nvSpPr>
        <dsp:cNvPr id="0" name=""/>
        <dsp:cNvSpPr/>
      </dsp:nvSpPr>
      <dsp:spPr>
        <a:xfrm>
          <a:off x="6765615" y="717892"/>
          <a:ext cx="2049403" cy="12296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Uso resultados encuesta docente</a:t>
          </a:r>
          <a:endParaRPr lang="es-CL" sz="2100" kern="1200" dirty="0"/>
        </a:p>
      </dsp:txBody>
      <dsp:txXfrm>
        <a:off x="6765615" y="717892"/>
        <a:ext cx="2049403" cy="1229642"/>
      </dsp:txXfrm>
    </dsp:sp>
    <dsp:sp modelId="{1F3DBEFF-EA6E-4F6A-9095-D35544E3DA72}">
      <dsp:nvSpPr>
        <dsp:cNvPr id="0" name=""/>
        <dsp:cNvSpPr/>
      </dsp:nvSpPr>
      <dsp:spPr>
        <a:xfrm>
          <a:off x="2583" y="2152475"/>
          <a:ext cx="2049403" cy="12296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Desconocimiento jerarquización </a:t>
          </a:r>
          <a:endParaRPr lang="es-CL" sz="2100" kern="1200" dirty="0"/>
        </a:p>
      </dsp:txBody>
      <dsp:txXfrm>
        <a:off x="2583" y="2152475"/>
        <a:ext cx="2049403" cy="1229642"/>
      </dsp:txXfrm>
    </dsp:sp>
    <dsp:sp modelId="{7074F5AE-076C-4AE7-80EF-DD57169559CC}">
      <dsp:nvSpPr>
        <dsp:cNvPr id="0" name=""/>
        <dsp:cNvSpPr/>
      </dsp:nvSpPr>
      <dsp:spPr>
        <a:xfrm>
          <a:off x="2256927" y="2152475"/>
          <a:ext cx="2049403" cy="12296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Ruta Plan Formación Docente</a:t>
          </a:r>
          <a:endParaRPr lang="es-CL" sz="2100" kern="1200" dirty="0"/>
        </a:p>
      </dsp:txBody>
      <dsp:txXfrm>
        <a:off x="2256927" y="2152475"/>
        <a:ext cx="2049403" cy="1229642"/>
      </dsp:txXfrm>
    </dsp:sp>
    <dsp:sp modelId="{80A02DE5-DF36-400F-93C3-DBE7AA0B6A37}">
      <dsp:nvSpPr>
        <dsp:cNvPr id="0" name=""/>
        <dsp:cNvSpPr/>
      </dsp:nvSpPr>
      <dsp:spPr>
        <a:xfrm>
          <a:off x="4511271" y="2152475"/>
          <a:ext cx="2049403" cy="12296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Comunicación Assessment</a:t>
          </a:r>
          <a:endParaRPr lang="es-CL" sz="2100" kern="1200" dirty="0"/>
        </a:p>
      </dsp:txBody>
      <dsp:txXfrm>
        <a:off x="4511271" y="2152475"/>
        <a:ext cx="2049403" cy="1229642"/>
      </dsp:txXfrm>
    </dsp:sp>
    <dsp:sp modelId="{7155C2E8-6765-44C6-AC67-B04EA60B9BA4}">
      <dsp:nvSpPr>
        <dsp:cNvPr id="0" name=""/>
        <dsp:cNvSpPr/>
      </dsp:nvSpPr>
      <dsp:spPr>
        <a:xfrm>
          <a:off x="6765615" y="2152475"/>
          <a:ext cx="2049403" cy="12296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Renovación bibliografía</a:t>
          </a:r>
          <a:endParaRPr lang="es-CL" sz="2100" kern="1200" dirty="0"/>
        </a:p>
      </dsp:txBody>
      <dsp:txXfrm>
        <a:off x="6765615" y="2152475"/>
        <a:ext cx="2049403" cy="1229642"/>
      </dsp:txXfrm>
    </dsp:sp>
    <dsp:sp modelId="{4ADFD553-0BBA-478B-AE07-BC5C26D738F4}">
      <dsp:nvSpPr>
        <dsp:cNvPr id="0" name=""/>
        <dsp:cNvSpPr/>
      </dsp:nvSpPr>
      <dsp:spPr>
        <a:xfrm>
          <a:off x="1129755" y="3587058"/>
          <a:ext cx="2049403" cy="12296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Software laboratorios</a:t>
          </a:r>
          <a:endParaRPr lang="es-CL" sz="2100" kern="1200" dirty="0"/>
        </a:p>
      </dsp:txBody>
      <dsp:txXfrm>
        <a:off x="1129755" y="3587058"/>
        <a:ext cx="2049403" cy="1229642"/>
      </dsp:txXfrm>
    </dsp:sp>
    <dsp:sp modelId="{2DD9246A-923B-40F4-9533-F8FF2FBAEFC7}">
      <dsp:nvSpPr>
        <dsp:cNvPr id="0" name=""/>
        <dsp:cNvSpPr/>
      </dsp:nvSpPr>
      <dsp:spPr>
        <a:xfrm>
          <a:off x="3384099" y="3587058"/>
          <a:ext cx="2049403" cy="12296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Conocimiento convenios internacionales</a:t>
          </a:r>
          <a:endParaRPr lang="es-CL" sz="2100" kern="1200" dirty="0"/>
        </a:p>
      </dsp:txBody>
      <dsp:txXfrm>
        <a:off x="3384099" y="3587058"/>
        <a:ext cx="2049403" cy="1229642"/>
      </dsp:txXfrm>
    </dsp:sp>
    <dsp:sp modelId="{4AA20E21-6898-47FA-8E99-B0C12E32E668}">
      <dsp:nvSpPr>
        <dsp:cNvPr id="0" name=""/>
        <dsp:cNvSpPr/>
      </dsp:nvSpPr>
      <dsp:spPr>
        <a:xfrm>
          <a:off x="5638443" y="3587058"/>
          <a:ext cx="2049403" cy="12296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Compromiso para </a:t>
          </a:r>
          <a:r>
            <a:rPr lang="es-MX" sz="2100" kern="1200" dirty="0" err="1"/>
            <a:t>VcM</a:t>
          </a:r>
          <a:endParaRPr lang="es-CL" sz="2100" kern="1200" dirty="0"/>
        </a:p>
      </dsp:txBody>
      <dsp:txXfrm>
        <a:off x="5638443" y="3587058"/>
        <a:ext cx="2049403" cy="12296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CD354-8FD3-4BA6-9EDC-DB3FFA6BB3AF}">
      <dsp:nvSpPr>
        <dsp:cNvPr id="0" name=""/>
        <dsp:cNvSpPr/>
      </dsp:nvSpPr>
      <dsp:spPr>
        <a:xfrm>
          <a:off x="0" y="0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4FBB3-FFCD-441C-8261-F0B641B567D2}">
      <dsp:nvSpPr>
        <dsp:cNvPr id="0" name=""/>
        <dsp:cNvSpPr/>
      </dsp:nvSpPr>
      <dsp:spPr>
        <a:xfrm>
          <a:off x="0" y="0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SAIC</a:t>
          </a:r>
          <a:endParaRPr lang="es-CL" sz="2400" kern="1200" dirty="0"/>
        </a:p>
      </dsp:txBody>
      <dsp:txXfrm>
        <a:off x="0" y="0"/>
        <a:ext cx="5038165" cy="861358"/>
      </dsp:txXfrm>
    </dsp:sp>
    <dsp:sp modelId="{5603E1E7-7635-4450-A4D7-51DEDA045467}">
      <dsp:nvSpPr>
        <dsp:cNvPr id="0" name=""/>
        <dsp:cNvSpPr/>
      </dsp:nvSpPr>
      <dsp:spPr>
        <a:xfrm>
          <a:off x="0" y="861358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4B8A3-A552-421A-A437-84761F984B1C}">
      <dsp:nvSpPr>
        <dsp:cNvPr id="0" name=""/>
        <dsp:cNvSpPr/>
      </dsp:nvSpPr>
      <dsp:spPr>
        <a:xfrm>
          <a:off x="0" y="861358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Autoevaluaciones</a:t>
          </a:r>
          <a:endParaRPr lang="es-CL" sz="2400" kern="1200" dirty="0"/>
        </a:p>
      </dsp:txBody>
      <dsp:txXfrm>
        <a:off x="0" y="861358"/>
        <a:ext cx="5038165" cy="861358"/>
      </dsp:txXfrm>
    </dsp:sp>
    <dsp:sp modelId="{1030275B-D49C-4D27-B6A4-9CD1623AC782}">
      <dsp:nvSpPr>
        <dsp:cNvPr id="0" name=""/>
        <dsp:cNvSpPr/>
      </dsp:nvSpPr>
      <dsp:spPr>
        <a:xfrm>
          <a:off x="0" y="1722717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F17AD-A816-4930-86F6-66B515044D4F}">
      <dsp:nvSpPr>
        <dsp:cNvPr id="0" name=""/>
        <dsp:cNvSpPr/>
      </dsp:nvSpPr>
      <dsp:spPr>
        <a:xfrm>
          <a:off x="0" y="1722717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Progresión Académica</a:t>
          </a:r>
          <a:endParaRPr lang="es-CL" sz="2400" kern="1200" dirty="0"/>
        </a:p>
      </dsp:txBody>
      <dsp:txXfrm>
        <a:off x="0" y="1722717"/>
        <a:ext cx="5038165" cy="861358"/>
      </dsp:txXfrm>
    </dsp:sp>
    <dsp:sp modelId="{7BA74787-F318-44BB-B548-78396FCDF5B5}">
      <dsp:nvSpPr>
        <dsp:cNvPr id="0" name=""/>
        <dsp:cNvSpPr/>
      </dsp:nvSpPr>
      <dsp:spPr>
        <a:xfrm>
          <a:off x="0" y="2584076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17408-8CDF-4683-BEC3-1ADD45952536}">
      <dsp:nvSpPr>
        <dsp:cNvPr id="0" name=""/>
        <dsp:cNvSpPr/>
      </dsp:nvSpPr>
      <dsp:spPr>
        <a:xfrm>
          <a:off x="0" y="2584076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Assessment del Aprendizaje Estudiantil</a:t>
          </a:r>
          <a:endParaRPr lang="es-CL" sz="2400" kern="1200" dirty="0"/>
        </a:p>
      </dsp:txBody>
      <dsp:txXfrm>
        <a:off x="0" y="2584076"/>
        <a:ext cx="5038165" cy="8613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48F9D-4CC9-41F5-905E-DDD17A67FDEE}">
      <dsp:nvSpPr>
        <dsp:cNvPr id="0" name=""/>
        <dsp:cNvSpPr/>
      </dsp:nvSpPr>
      <dsp:spPr>
        <a:xfrm>
          <a:off x="0" y="1139006"/>
          <a:ext cx="8742218" cy="5516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Sociología, VERIFICA</a:t>
          </a:r>
          <a:endParaRPr lang="es-CL" sz="2300" kern="1200" dirty="0"/>
        </a:p>
      </dsp:txBody>
      <dsp:txXfrm>
        <a:off x="26930" y="1165936"/>
        <a:ext cx="8688358" cy="497795"/>
      </dsp:txXfrm>
    </dsp:sp>
    <dsp:sp modelId="{41495404-0A8F-4C7E-B3B6-149887EB19D8}">
      <dsp:nvSpPr>
        <dsp:cNvPr id="0" name=""/>
        <dsp:cNvSpPr/>
      </dsp:nvSpPr>
      <dsp:spPr>
        <a:xfrm>
          <a:off x="0" y="1756901"/>
          <a:ext cx="8742218" cy="5516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Educación Musical, Acreditación</a:t>
          </a:r>
          <a:endParaRPr lang="es-CL" sz="2300" kern="1200" dirty="0"/>
        </a:p>
      </dsp:txBody>
      <dsp:txXfrm>
        <a:off x="26930" y="1783831"/>
        <a:ext cx="8688358" cy="497795"/>
      </dsp:txXfrm>
    </dsp:sp>
    <dsp:sp modelId="{9E55AD1C-C296-448F-BB9D-8A795E2465BB}">
      <dsp:nvSpPr>
        <dsp:cNvPr id="0" name=""/>
        <dsp:cNvSpPr/>
      </dsp:nvSpPr>
      <dsp:spPr>
        <a:xfrm>
          <a:off x="0" y="2374796"/>
          <a:ext cx="8742218" cy="55165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Educación </a:t>
          </a:r>
          <a:r>
            <a:rPr lang="es-MX" sz="2300" kern="1200" dirty="0" err="1"/>
            <a:t>Parvularia</a:t>
          </a:r>
          <a:r>
            <a:rPr lang="es-MX" sz="2300" kern="1200" dirty="0"/>
            <a:t>, Acreditación</a:t>
          </a:r>
          <a:endParaRPr lang="es-CL" sz="2300" kern="1200" dirty="0"/>
        </a:p>
      </dsp:txBody>
      <dsp:txXfrm>
        <a:off x="26930" y="2401726"/>
        <a:ext cx="8688358" cy="497795"/>
      </dsp:txXfrm>
    </dsp:sp>
    <dsp:sp modelId="{B96EB428-2C1F-4DE7-B5A9-A30D0C60E315}">
      <dsp:nvSpPr>
        <dsp:cNvPr id="0" name=""/>
        <dsp:cNvSpPr/>
      </dsp:nvSpPr>
      <dsp:spPr>
        <a:xfrm>
          <a:off x="0" y="2992692"/>
          <a:ext cx="8742218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Facultad de Educación y Ciencias Sociales, Certificación ANECA</a:t>
          </a:r>
          <a:endParaRPr lang="es-CL" sz="2300" kern="1200" dirty="0"/>
        </a:p>
      </dsp:txBody>
      <dsp:txXfrm>
        <a:off x="26930" y="3019622"/>
        <a:ext cx="8688358" cy="497795"/>
      </dsp:txXfrm>
    </dsp:sp>
    <dsp:sp modelId="{E284C9D7-7A2A-4A1C-9A75-C1566B02A579}">
      <dsp:nvSpPr>
        <dsp:cNvPr id="0" name=""/>
        <dsp:cNvSpPr/>
      </dsp:nvSpPr>
      <dsp:spPr>
        <a:xfrm>
          <a:off x="0" y="3610587"/>
          <a:ext cx="8742218" cy="55165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Magister en Comprensión Lectora y Producción de Textos, Acreditación</a:t>
          </a:r>
          <a:endParaRPr lang="es-CL" sz="2300" kern="1200" dirty="0"/>
        </a:p>
      </dsp:txBody>
      <dsp:txXfrm>
        <a:off x="26930" y="3637517"/>
        <a:ext cx="8688358" cy="497795"/>
      </dsp:txXfrm>
    </dsp:sp>
    <dsp:sp modelId="{D92C06D2-4864-4225-A1B3-4AD46FC117AA}">
      <dsp:nvSpPr>
        <dsp:cNvPr id="0" name=""/>
        <dsp:cNvSpPr/>
      </dsp:nvSpPr>
      <dsp:spPr>
        <a:xfrm>
          <a:off x="0" y="4228482"/>
          <a:ext cx="8742218" cy="5516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Magister en Historia, Acreditación</a:t>
          </a:r>
          <a:endParaRPr lang="es-CL" sz="2300" kern="1200" dirty="0"/>
        </a:p>
      </dsp:txBody>
      <dsp:txXfrm>
        <a:off x="26930" y="4255412"/>
        <a:ext cx="8688358" cy="4977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48F9D-4CC9-41F5-905E-DDD17A67FDEE}">
      <dsp:nvSpPr>
        <dsp:cNvPr id="0" name=""/>
        <dsp:cNvSpPr/>
      </dsp:nvSpPr>
      <dsp:spPr>
        <a:xfrm>
          <a:off x="0" y="873693"/>
          <a:ext cx="8742218" cy="67626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Jornada / Taller por cada Facultad donde se elabore un FODA en torno al SAIC, incluyendo la identificación de fortalezas, debilidades, amenazas, oportunidades y riesgos.</a:t>
          </a:r>
          <a:endParaRPr lang="es-CL" sz="1700" kern="1200"/>
        </a:p>
      </dsp:txBody>
      <dsp:txXfrm>
        <a:off x="33012" y="906705"/>
        <a:ext cx="8676194" cy="610236"/>
      </dsp:txXfrm>
    </dsp:sp>
    <dsp:sp modelId="{41495404-0A8F-4C7E-B3B6-149887EB19D8}">
      <dsp:nvSpPr>
        <dsp:cNvPr id="0" name=""/>
        <dsp:cNvSpPr/>
      </dsp:nvSpPr>
      <dsp:spPr>
        <a:xfrm>
          <a:off x="0" y="1598912"/>
          <a:ext cx="8742218" cy="676260"/>
        </a:xfrm>
        <a:prstGeom prst="round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auditorías internas y externas planificadas.</a:t>
          </a:r>
          <a:endParaRPr lang="es-CL" sz="1700" kern="1200"/>
        </a:p>
      </dsp:txBody>
      <dsp:txXfrm>
        <a:off x="33012" y="1631924"/>
        <a:ext cx="8676194" cy="610236"/>
      </dsp:txXfrm>
    </dsp:sp>
    <dsp:sp modelId="{2686AAF4-30BE-4B22-A4A1-0714D7F1822E}">
      <dsp:nvSpPr>
        <dsp:cNvPr id="0" name=""/>
        <dsp:cNvSpPr/>
      </dsp:nvSpPr>
      <dsp:spPr>
        <a:xfrm>
          <a:off x="0" y="2324132"/>
          <a:ext cx="8742218" cy="676260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acciones de planes de mejora.</a:t>
          </a:r>
          <a:endParaRPr lang="es-CL" sz="1700" kern="1200"/>
        </a:p>
      </dsp:txBody>
      <dsp:txXfrm>
        <a:off x="33012" y="2357144"/>
        <a:ext cx="8676194" cy="610236"/>
      </dsp:txXfrm>
    </dsp:sp>
    <dsp:sp modelId="{8EFD6DB8-8C8B-418C-9231-C7EAA33274F5}">
      <dsp:nvSpPr>
        <dsp:cNvPr id="0" name=""/>
        <dsp:cNvSpPr/>
      </dsp:nvSpPr>
      <dsp:spPr>
        <a:xfrm>
          <a:off x="0" y="3049353"/>
          <a:ext cx="8742218" cy="676260"/>
        </a:xfrm>
        <a:prstGeom prst="round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Preparación de grupos para auditoría de certificación.</a:t>
          </a:r>
          <a:endParaRPr lang="es-CL" sz="1700" kern="1200" dirty="0"/>
        </a:p>
      </dsp:txBody>
      <dsp:txXfrm>
        <a:off x="33012" y="3082365"/>
        <a:ext cx="8676194" cy="610236"/>
      </dsp:txXfrm>
    </dsp:sp>
    <dsp:sp modelId="{2C997B37-4FAB-46B2-B369-5E817695A1D9}">
      <dsp:nvSpPr>
        <dsp:cNvPr id="0" name=""/>
        <dsp:cNvSpPr/>
      </dsp:nvSpPr>
      <dsp:spPr>
        <a:xfrm>
          <a:off x="0" y="3774573"/>
          <a:ext cx="8742218" cy="676260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Encuestas, Planes de Mejora y Planes de Efectividad de la Experiencia Estudiantil.</a:t>
          </a:r>
          <a:endParaRPr lang="es-CL" sz="1700" kern="1200" dirty="0"/>
        </a:p>
      </dsp:txBody>
      <dsp:txXfrm>
        <a:off x="33012" y="3807585"/>
        <a:ext cx="8676194" cy="610236"/>
      </dsp:txXfrm>
    </dsp:sp>
    <dsp:sp modelId="{80AD036C-243C-46FB-BF0A-91C6CA6B0834}">
      <dsp:nvSpPr>
        <dsp:cNvPr id="0" name=""/>
        <dsp:cNvSpPr/>
      </dsp:nvSpPr>
      <dsp:spPr>
        <a:xfrm>
          <a:off x="0" y="4499793"/>
          <a:ext cx="8742218" cy="676260"/>
        </a:xfrm>
        <a:prstGeom prst="round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Nuevo proceso Efectividad Institucional</a:t>
          </a:r>
          <a:endParaRPr lang="es-CL" sz="1700" kern="1200" dirty="0"/>
        </a:p>
      </dsp:txBody>
      <dsp:txXfrm>
        <a:off x="33012" y="4532805"/>
        <a:ext cx="8676194" cy="610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47D60-E39B-E041-B6CE-3FDC1A8BB989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D1966-643A-ED45-BFF9-B0FE18A32E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330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jijjkjiojoijijiojiojijijoijojjijiojijoijoijijoij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0635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5813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1469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0088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2061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0191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9872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0929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479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0640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865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0042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9404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6244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622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7142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2421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61568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09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565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575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6901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3836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5655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5631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362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36221-589F-2846-B89B-D09559D774BF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442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hyperlink" Target="https://app.powerbi.com/links/Dd_MOICihz?ctid=8fbed393-d03b-49f8-be79-cd5e1f590fb2&amp;pbi_source=linkShare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sgh.unab.cl/login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5.png"/><Relationship Id="rId9" Type="http://schemas.microsoft.com/office/2007/relationships/diagramDrawing" Target="../diagrams/drawin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5.png"/><Relationship Id="rId9" Type="http://schemas.microsoft.com/office/2007/relationships/diagramDrawing" Target="../diagrams/drawin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11/relationships/webextension" Target="../webextensions/webextension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5.png"/><Relationship Id="rId9" Type="http://schemas.microsoft.com/office/2007/relationships/diagramDrawing" Target="../diagrams/drawing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5.png"/><Relationship Id="rId9" Type="http://schemas.microsoft.com/office/2007/relationships/diagramDrawing" Target="../diagrams/drawing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3D8C2D5-D867-8C4E-BAF1-EA1BDD112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4256" y="-1113160"/>
            <a:ext cx="12735161" cy="71635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156" y="6140765"/>
            <a:ext cx="6732001" cy="279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27170" y="2828835"/>
            <a:ext cx="8607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Bahnschrift Light Condensed" panose="020B0502040204020203" pitchFamily="34" charset="0"/>
              </a:rPr>
              <a:t>BALANCE ANUAL DEL SISTEMA DE ASEGURAMIENTO INTERNO DE LA CALIDAD</a:t>
            </a:r>
            <a:endParaRPr lang="es-CL" sz="3600" dirty="0">
              <a:latin typeface="Bahnschrift Light Condensed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081FE2-7861-4D4C-BA8D-49CC80ED237E}"/>
              </a:ext>
            </a:extLst>
          </p:cNvPr>
          <p:cNvSpPr txBox="1"/>
          <p:nvPr/>
        </p:nvSpPr>
        <p:spPr>
          <a:xfrm>
            <a:off x="1628775" y="5404037"/>
            <a:ext cx="46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Facultad de Educación y Ciencias Sociales – Marzo 2023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1026" name="Imagen 7">
            <a:extLst>
              <a:ext uri="{FF2B5EF4-FFF2-40B4-BE49-F238E27FC236}">
                <a16:creationId xmlns:a16="http://schemas.microsoft.com/office/drawing/2014/main" id="{4661F1DC-A072-C95B-A98D-061808F88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000262"/>
            <a:ext cx="9139237" cy="585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70466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11743"/>
            <a:ext cx="6363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CUMPLIMIENTO DE LOS OBJETIVOS DE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FE5DDF-DBBE-4E48-93B4-C5F5BF5C4193}"/>
              </a:ext>
            </a:extLst>
          </p:cNvPr>
          <p:cNvSpPr txBox="1"/>
          <p:nvPr/>
        </p:nvSpPr>
        <p:spPr>
          <a:xfrm>
            <a:off x="102741" y="6057748"/>
            <a:ext cx="823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resultados se encuentran en: </a:t>
            </a:r>
            <a:r>
              <a:rPr lang="es-ES" dirty="0" err="1">
                <a:hlinkClick r:id="rId5"/>
              </a:rPr>
              <a:t>Dashboard</a:t>
            </a:r>
            <a:r>
              <a:rPr lang="es-ES" dirty="0">
                <a:hlinkClick r:id="rId5"/>
              </a:rPr>
              <a:t> Aseguramiento de la Calidad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6D2558-FB02-47B3-BA55-CD626D9FB218}"/>
              </a:ext>
            </a:extLst>
          </p:cNvPr>
          <p:cNvSpPr txBox="1"/>
          <p:nvPr/>
        </p:nvSpPr>
        <p:spPr>
          <a:xfrm>
            <a:off x="0" y="1017581"/>
            <a:ext cx="5208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Objetivos de calidad son institucionales y se desprenden de las matrices de calidad del Modelo de Aseguramiento de la Calidad (parte del SAIC).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dividen por cada área (Formación de Pre y Postgrado, Gestión Institucional, Investigación, Innovación y Vinculación con el Medio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Para los procesos de auditoría, se desglosan y analizan los resultados para cada unidad académica.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cumplen la mayoría de los objetivos en el análisis inicial. Principales pendientes: retención 3er año, empleabilidad, Planes de </a:t>
            </a:r>
            <a:r>
              <a:rPr lang="es-CL" dirty="0" err="1"/>
              <a:t>VcM</a:t>
            </a:r>
            <a:r>
              <a:rPr lang="es-CL" dirty="0"/>
              <a:t> en postgrado.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F6B74C2-3691-4DAE-A796-25BFFDEC9F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535910"/>
              </p:ext>
            </p:extLst>
          </p:nvPr>
        </p:nvGraphicFramePr>
        <p:xfrm>
          <a:off x="5034336" y="810779"/>
          <a:ext cx="4027471" cy="466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59091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169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Otros puntos del assessment del SAIC</a:t>
            </a:r>
            <a:endParaRPr lang="es-ES_tradnl" sz="2000" b="1" dirty="0">
              <a:solidFill>
                <a:schemeClr val="bg1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3AB877-6735-4C3C-99B5-7EB2ABE6DFAA}"/>
              </a:ext>
            </a:extLst>
          </p:cNvPr>
          <p:cNvSpPr txBox="1"/>
          <p:nvPr/>
        </p:nvSpPr>
        <p:spPr>
          <a:xfrm>
            <a:off x="0" y="1000260"/>
            <a:ext cx="91035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seguimiento de riesgos y oportunidades identificadas</a:t>
            </a:r>
          </a:p>
          <a:p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se han identificado riesgos ni oportunidades.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satisfacción de los cambios planificados</a:t>
            </a:r>
          </a:p>
          <a:p>
            <a:pPr algn="l"/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han existido cambios sustantivos.</a:t>
            </a: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Detección de fortalezas, debilidades, oportunidades y amenazas del SAIC 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Requisitos normativos y cumplimiento del SAIC</a:t>
            </a:r>
          </a:p>
          <a:p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Las Auditorías internas ha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n verificado el cumplimiento de las distintas normativas a las cuales se adscribe la Política de Calidad y el SAIC.</a:t>
            </a: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Estado y evolución del contexto interno y externo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Acreditación</a:t>
            </a:r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institucional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Retorno a clases presenciales y modalidades híbridas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Nuevos criterios y estándares de calidad: CNA, ANECA, MSCHE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percepción de las comunicaciones internas y externas del SAIC</a:t>
            </a: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s-ES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Principal desafío junto con rendición de cuentas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49937824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71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seguimiento de los hallazgos determinados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Gráfico 3" descr="Flecha: curva con sentido de las agujas del reloj con relleno sólido">
            <a:hlinkClick r:id="rId5"/>
            <a:extLst>
              <a:ext uri="{FF2B5EF4-FFF2-40B4-BE49-F238E27FC236}">
                <a16:creationId xmlns:a16="http://schemas.microsoft.com/office/drawing/2014/main" id="{EC3BE565-3D42-44E7-B3B6-BF803DE76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0742" y="5653355"/>
            <a:ext cx="914400" cy="9144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FB6401-278B-C187-36BE-F9B04EF7D129}"/>
              </a:ext>
            </a:extLst>
          </p:cNvPr>
          <p:cNvSpPr txBox="1"/>
          <p:nvPr/>
        </p:nvSpPr>
        <p:spPr>
          <a:xfrm>
            <a:off x="394447" y="5549153"/>
            <a:ext cx="649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Los hallazgos de las Auditorías 2022 serán controlados y reportados desde Enero 2023.</a:t>
            </a:r>
            <a:endParaRPr lang="es-CL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D613F68-C1C1-B68F-DA58-15843CC91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200792"/>
              </p:ext>
            </p:extLst>
          </p:nvPr>
        </p:nvGraphicFramePr>
        <p:xfrm>
          <a:off x="308516" y="1466335"/>
          <a:ext cx="8526968" cy="3420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31138">
                  <a:extLst>
                    <a:ext uri="{9D8B030D-6E8A-4147-A177-3AD203B41FA5}">
                      <a16:colId xmlns:a16="http://schemas.microsoft.com/office/drawing/2014/main" val="867170667"/>
                    </a:ext>
                  </a:extLst>
                </a:gridCol>
                <a:gridCol w="2131138">
                  <a:extLst>
                    <a:ext uri="{9D8B030D-6E8A-4147-A177-3AD203B41FA5}">
                      <a16:colId xmlns:a16="http://schemas.microsoft.com/office/drawing/2014/main" val="855698468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923100064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723425484"/>
                    </a:ext>
                  </a:extLst>
                </a:gridCol>
              </a:tblGrid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AUDITORÍA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CARÁCTER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Cierre acciones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Implementación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076285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1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022416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4 (2/2)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600973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15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6 (2/3)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355881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DER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4 (2/2)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445877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15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418973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FEN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31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2 (0/3)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960802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17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706356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FING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INTERNA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1 (0/1)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879885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FECS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INTERNA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9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0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491093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2-4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868780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2-3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0894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74158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61BA50-29BF-48E9-BBB6-14B1B05074CD}"/>
              </a:ext>
            </a:extLst>
          </p:cNvPr>
          <p:cNvSpPr txBox="1"/>
          <p:nvPr/>
        </p:nvSpPr>
        <p:spPr>
          <a:xfrm>
            <a:off x="672958" y="4654971"/>
            <a:ext cx="7798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Todos los procesos de auditorías se realizaron según lo planificado, según el Procedimiento de Gestión de Auditorías.</a:t>
            </a:r>
          </a:p>
          <a:p>
            <a:r>
              <a:rPr lang="es-ES" dirty="0"/>
              <a:t>Auditores certificados en Modelo Audit.</a:t>
            </a:r>
          </a:p>
          <a:p>
            <a:r>
              <a:rPr lang="es-ES" dirty="0"/>
              <a:t>Todos los procesos terminaron con Informe de Auditorías validados por todas las partes. Actualmente todos se encuentran en Gestión de Hallazgos, con el uso de la plataforma SGH.</a:t>
            </a:r>
            <a:endParaRPr lang="es-CL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54E062A-5926-A681-92B9-8E11C22BE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6486230"/>
              </p:ext>
            </p:extLst>
          </p:nvPr>
        </p:nvGraphicFramePr>
        <p:xfrm>
          <a:off x="1156447" y="1247935"/>
          <a:ext cx="6831106" cy="31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5737382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42BBA9-1DD9-CED8-0BBD-5B5E16B60F85}"/>
              </a:ext>
            </a:extLst>
          </p:cNvPr>
          <p:cNvSpPr txBox="1"/>
          <p:nvPr/>
        </p:nvSpPr>
        <p:spPr>
          <a:xfrm>
            <a:off x="502024" y="1488141"/>
            <a:ext cx="81668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Publicación de información para todos los grupos de interés: información curricular, progresión académica, registros y documentación del SAIC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Definición de perfiles de ingreso e instancias de seguimiento y mejora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Rendición de cuentas de todos los criterios de calidad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Participación de grupos de interés en instancias de decisión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Apropiación del Assessment del Aprendizaje Estudiantil</a:t>
            </a: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Definición y participación de las Escuelas en los procesos de Oferta Académica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Coordinación en instancias de acompañamiento y apoyo integral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Disímil apropiación del SAIC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536094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3929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de hallazgos en la Facultad 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F165447-D837-2236-130B-CC8B21494E71}"/>
              </a:ext>
            </a:extLst>
          </p:cNvPr>
          <p:cNvGraphicFramePr/>
          <p:nvPr/>
        </p:nvGraphicFramePr>
        <p:xfrm>
          <a:off x="125506" y="802848"/>
          <a:ext cx="8817603" cy="5534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8500023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833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ACTUALIZACIÓN SAIC 3.0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9C9DAD-A784-5EC1-68FE-3C48A6609DBA}"/>
              </a:ext>
            </a:extLst>
          </p:cNvPr>
          <p:cNvSpPr txBox="1"/>
          <p:nvPr/>
        </p:nvSpPr>
        <p:spPr>
          <a:xfrm>
            <a:off x="102279" y="1100220"/>
            <a:ext cx="87422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Octubre - Noviembre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Revisión con todas las unidades de la UNAB para reestructurar procesos y afinar procedimientos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Análisis del cumplimiento y brechas de los nuevos criterios AUDIT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Sistematización de sugerencias para nuevos mecanismos de aseguramiento de la calidad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Noviembre – Enero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 mapa de procesos del SAIC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Procedimientos ajustados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nuevos mecanismos de aseguramiento de la calidad </a:t>
            </a:r>
          </a:p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Marzo – Julio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Evaluación de los elementos conceptuales del SAIC (objetivos, matrices, ciclos, política).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procesos / procedimientos de los nuevos mecanismos de aseguramiento de la calidad identificados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plataforma con DOCTUM para el registro de las evidencias de todos los procesos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Validación y difusión del SAIC 3.0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064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7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6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/>
          <p:cNvSpPr txBox="1"/>
          <p:nvPr/>
        </p:nvSpPr>
        <p:spPr>
          <a:xfrm>
            <a:off x="823685" y="1492979"/>
            <a:ext cx="3460439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latin typeface="+mj-lt"/>
                <a:ea typeface="+mj-ea"/>
                <a:cs typeface="+mj-cs"/>
              </a:rPr>
              <a:t>Para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seguir</a:t>
            </a:r>
            <a:r>
              <a:rPr lang="en-US" sz="2600" b="1" dirty="0">
                <a:latin typeface="+mj-lt"/>
                <a:ea typeface="+mj-ea"/>
                <a:cs typeface="+mj-cs"/>
              </a:rPr>
              <a:t>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difundiendo</a:t>
            </a:r>
            <a:r>
              <a:rPr lang="en-US" sz="2600" b="1" dirty="0">
                <a:latin typeface="+mj-lt"/>
                <a:ea typeface="+mj-ea"/>
                <a:cs typeface="+mj-cs"/>
              </a:rPr>
              <a:t>: https://calidad.unab.cl/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7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1068008"/>
            <a:ext cx="884223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B3C1037-B313-D56E-8634-713DAD78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77" y="1538368"/>
            <a:ext cx="4190207" cy="218938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28840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4068A1-E3A8-82BA-72F0-A77B2BD01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55" y="4310710"/>
            <a:ext cx="4053502" cy="34556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D7FFD47-EB1B-783C-5B79-AE31C6A3E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174" y="4310710"/>
            <a:ext cx="4101615" cy="34556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9999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55526EC-AC7B-A538-205E-E2C39BDEEFBD}"/>
              </a:ext>
            </a:extLst>
          </p:cNvPr>
          <p:cNvSpPr txBox="1"/>
          <p:nvPr/>
        </p:nvSpPr>
        <p:spPr>
          <a:xfrm>
            <a:off x="89649" y="1107141"/>
            <a:ext cx="3523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PRIORIDADES Y DESAFÍOS PARA LA FACULTAD</a:t>
            </a:r>
            <a:endParaRPr lang="es-CL" sz="40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E79020B-713E-90A7-E767-DF9A429CF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346671"/>
              </p:ext>
            </p:extLst>
          </p:nvPr>
        </p:nvGraphicFramePr>
        <p:xfrm>
          <a:off x="3774140" y="3428999"/>
          <a:ext cx="5038165" cy="34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646572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972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BALANCE ANUAL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C44F18-AAB6-4CC8-A065-406680F54415}"/>
              </a:ext>
            </a:extLst>
          </p:cNvPr>
          <p:cNvSpPr txBox="1"/>
          <p:nvPr/>
        </p:nvSpPr>
        <p:spPr>
          <a:xfrm>
            <a:off x="258444" y="1160979"/>
            <a:ext cx="39863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 Balance del SAIC tiene la finalidad de entregar y analizar un reporte de los principales hitos y resultados del funcionamiento del Sistema de Aseguramiento Interno de la Calidad en el período.</a:t>
            </a:r>
            <a:endParaRPr lang="es-CL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2B2505-03A5-4F06-AD12-7A980625204B}"/>
              </a:ext>
            </a:extLst>
          </p:cNvPr>
          <p:cNvSpPr txBox="1"/>
          <p:nvPr/>
        </p:nvSpPr>
        <p:spPr>
          <a:xfrm>
            <a:off x="4982966" y="3999337"/>
            <a:ext cx="3076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presente balance desglosa el período 2022, a nivel institucional y reporta elementos específicos por cada facultad. </a:t>
            </a:r>
            <a:endParaRPr lang="es-CL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971049-9C98-43E4-94B1-8124EC68A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966" y="1160979"/>
            <a:ext cx="1342832" cy="20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4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59728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29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PLANIFICACIÓN Y PRIORIDADES: EVALUACIONES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Complemento 1" title="Microsoft Power BI">
                <a:extLst>
                  <a:ext uri="{FF2B5EF4-FFF2-40B4-BE49-F238E27FC236}">
                    <a16:creationId xmlns:a16="http://schemas.microsoft.com/office/drawing/2014/main" id="{70EE1CA0-E60F-5E3C-F4B3-1E772C6585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5252032"/>
                  </p:ext>
                </p:extLst>
              </p:nvPr>
            </p:nvGraphicFramePr>
            <p:xfrm>
              <a:off x="0" y="990735"/>
              <a:ext cx="9144000" cy="5715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2" name="Complemento 1" title="Microsoft Power BI">
                <a:extLst>
                  <a:ext uri="{FF2B5EF4-FFF2-40B4-BE49-F238E27FC236}">
                    <a16:creationId xmlns:a16="http://schemas.microsoft.com/office/drawing/2014/main" id="{70EE1CA0-E60F-5E3C-F4B3-1E772C6585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990735"/>
                <a:ext cx="9144000" cy="571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188234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508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PROCESOS DE AUTOEVALUACIÓN EN LA FACULTAD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7736B95-4D1B-D891-08F1-07EAEF151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0358732"/>
              </p:ext>
            </p:extLst>
          </p:nvPr>
        </p:nvGraphicFramePr>
        <p:xfrm>
          <a:off x="102279" y="933450"/>
          <a:ext cx="8742218" cy="5919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2939472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389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PRÓXIMAS TAREAS EN EL MARCO DE LA GESTIÓN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7736B95-4D1B-D891-08F1-07EAEF151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71457"/>
              </p:ext>
            </p:extLst>
          </p:nvPr>
        </p:nvGraphicFramePr>
        <p:xfrm>
          <a:off x="102279" y="802848"/>
          <a:ext cx="8742218" cy="6049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225946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00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ASSESSMENT DEL APRENDIZAJE ESTUDIANTIL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C07BA8-9712-CC65-FC2C-FAE202DCE07F}"/>
              </a:ext>
            </a:extLst>
          </p:cNvPr>
          <p:cNvSpPr txBox="1"/>
          <p:nvPr/>
        </p:nvSpPr>
        <p:spPr>
          <a:xfrm>
            <a:off x="376518" y="1595718"/>
            <a:ext cx="28149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100% de carreras con plan de Assessment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Foco 2023 en versiones online, </a:t>
            </a:r>
            <a:r>
              <a:rPr lang="es-MX" dirty="0" err="1"/>
              <a:t>advance</a:t>
            </a:r>
            <a:r>
              <a:rPr lang="es-MX" dirty="0"/>
              <a:t> y vespertino.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2023 inicia assessment en postgrado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Magíster en Historia</a:t>
            </a:r>
            <a:endParaRPr lang="es-CL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E5AE379-ABA5-B7B3-62F6-B99EB403F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095266"/>
              </p:ext>
            </p:extLst>
          </p:nvPr>
        </p:nvGraphicFramePr>
        <p:xfrm>
          <a:off x="3400119" y="2071688"/>
          <a:ext cx="5666815" cy="32813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4107">
                  <a:extLst>
                    <a:ext uri="{9D8B030D-6E8A-4147-A177-3AD203B41FA5}">
                      <a16:colId xmlns:a16="http://schemas.microsoft.com/office/drawing/2014/main" val="2668576414"/>
                    </a:ext>
                  </a:extLst>
                </a:gridCol>
                <a:gridCol w="3932708">
                  <a:extLst>
                    <a:ext uri="{9D8B030D-6E8A-4147-A177-3AD203B41FA5}">
                      <a16:colId xmlns:a16="http://schemas.microsoft.com/office/drawing/2014/main" val="3612989250"/>
                    </a:ext>
                  </a:extLst>
                </a:gridCol>
              </a:tblGrid>
              <a:tr h="273447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Carrera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Asignatura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43271337"/>
                  </a:ext>
                </a:extLst>
              </a:tr>
              <a:tr h="273447"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Trabajo Social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>
                          <a:effectLst/>
                        </a:rPr>
                        <a:t>Integrador II: Práctica Profesional I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26116519"/>
                  </a:ext>
                </a:extLst>
              </a:tr>
              <a:tr h="273447"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Trabajo Social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Integrador III: Practica Profesional II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56525923"/>
                  </a:ext>
                </a:extLst>
              </a:tr>
              <a:tr h="273447"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Sociología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Integrador I: Preseminario de Investigación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37069142"/>
                  </a:ext>
                </a:extLst>
              </a:tr>
              <a:tr h="273447"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Sociología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Integrador II: Seminario de Investigación I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04474653"/>
                  </a:ext>
                </a:extLst>
              </a:tr>
              <a:tr h="273447"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Sociología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Integrador III: Práctica Profesional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62146722"/>
                  </a:ext>
                </a:extLst>
              </a:tr>
              <a:tr h="273447"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Psicología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Integrador II: Taller de Integración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79437988"/>
                  </a:ext>
                </a:extLst>
              </a:tr>
              <a:tr h="273447"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Psicología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Integrador III: Práctica Profesional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63858112"/>
                  </a:ext>
                </a:extLst>
              </a:tr>
              <a:tr h="273447"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Licenciatura en Letras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Integrador II: Literatura Occidental Contemporánea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29352593"/>
                  </a:ext>
                </a:extLst>
              </a:tr>
              <a:tr h="273447"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Licenciatura en Letras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>
                          <a:effectLst/>
                        </a:rPr>
                        <a:t>Integrador III: Seminario de Grado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38017506"/>
                  </a:ext>
                </a:extLst>
              </a:tr>
              <a:tr h="273447"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Licenciatura en Historia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Integrador I: Metodología de la Investigación Histórica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61965294"/>
                  </a:ext>
                </a:extLst>
              </a:tr>
              <a:tr h="273447">
                <a:tc>
                  <a:txBody>
                    <a:bodyPr/>
                    <a:lstStyle/>
                    <a:p>
                      <a:pPr algn="ctr"/>
                      <a:r>
                        <a:rPr lang="es-CL" sz="1100">
                          <a:effectLst/>
                        </a:rPr>
                        <a:t>Licenciatura en Historia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>
                          <a:effectLst/>
                        </a:rPr>
                        <a:t>Integrador II: Seminario de Grado II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35393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971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38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DESAFÍOS ACADÉMICOS EN LA FACULTAD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68667B-CD6D-AC1C-5839-81BB12DB7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97634"/>
            <a:ext cx="9144000" cy="45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8188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38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DESAFÍOS ACADÉMICOS EN LA FACULTAD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AE7D5A-DABE-A0B8-FE09-5D6B0B200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91424"/>
            <a:ext cx="9144000" cy="387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30652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b="15397"/>
          <a:stretch/>
        </p:blipFill>
        <p:spPr>
          <a:xfrm>
            <a:off x="-655983" y="-239843"/>
            <a:ext cx="10069806" cy="73451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 b="15656"/>
          <a:stretch/>
        </p:blipFill>
        <p:spPr>
          <a:xfrm>
            <a:off x="14013" y="1559859"/>
            <a:ext cx="9144000" cy="34962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19" y="5231004"/>
            <a:ext cx="8388551" cy="3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6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5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SAIC: Mapa de procesos como eje central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DEDE0D-00B6-7F05-63C1-F15D5C276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0220"/>
            <a:ext cx="9144000" cy="45852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F0FE597-66E2-6C71-C941-E84679EEBCB0}"/>
              </a:ext>
            </a:extLst>
          </p:cNvPr>
          <p:cNvSpPr txBox="1"/>
          <p:nvPr/>
        </p:nvSpPr>
        <p:spPr>
          <a:xfrm>
            <a:off x="71717" y="5746376"/>
            <a:ext cx="887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(re)Estructuración y descripción de las actividades que se realizan en la universidad.</a:t>
            </a:r>
          </a:p>
          <a:p>
            <a:pPr marL="285750" indent="-285750">
              <a:buFontTx/>
              <a:buChar char="-"/>
            </a:pPr>
            <a:r>
              <a:rPr lang="es-MX" dirty="0"/>
              <a:t>Referencia para auditorías internas y externas.</a:t>
            </a:r>
          </a:p>
          <a:p>
            <a:pPr marL="285750" indent="-285750">
              <a:buFontTx/>
              <a:buChar char="-"/>
            </a:pPr>
            <a:r>
              <a:rPr lang="es-MX" dirty="0"/>
              <a:t>Las responsabilidades de las unidades académicas no asumen cargas adicionales.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597157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494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SAIC: Mecanismos de aseguramiento de la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966D80-0F20-ECCC-DB24-39416872E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0330" y="1485702"/>
            <a:ext cx="9484659" cy="33731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1C5104-2241-A441-0E37-ABE9551F525B}"/>
              </a:ext>
            </a:extLst>
          </p:cNvPr>
          <p:cNvSpPr txBox="1"/>
          <p:nvPr/>
        </p:nvSpPr>
        <p:spPr>
          <a:xfrm>
            <a:off x="71717" y="5100918"/>
            <a:ext cx="8871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Son las herramientas principales con las cuáles el SAIC se asegura de cumplir con los criterios de calidad internos y externos</a:t>
            </a:r>
          </a:p>
          <a:p>
            <a:pPr marL="285750" indent="-285750">
              <a:buFontTx/>
              <a:buChar char="-"/>
            </a:pPr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/>
              <a:t>La actualización del SAIC incorporará más mecanismos asociados a la efectividad académica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6588687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250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2022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713906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5223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4454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del SAIC en la Facultad 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5055473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4063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098" name="Imagen 39">
            <a:extLst>
              <a:ext uri="{FF2B5EF4-FFF2-40B4-BE49-F238E27FC236}">
                <a16:creationId xmlns:a16="http://schemas.microsoft.com/office/drawing/2014/main" id="{57B3804C-CF37-0CFB-2A9E-C8CDED6DA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000260"/>
            <a:ext cx="9140825" cy="60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65387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074" name="Imagen 27">
            <a:extLst>
              <a:ext uri="{FF2B5EF4-FFF2-40B4-BE49-F238E27FC236}">
                <a16:creationId xmlns:a16="http://schemas.microsoft.com/office/drawing/2014/main" id="{526506CE-17A3-A07A-EDE1-4829683D1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000260"/>
            <a:ext cx="9078505" cy="50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18816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2050" name="Imagen 17">
            <a:extLst>
              <a:ext uri="{FF2B5EF4-FFF2-40B4-BE49-F238E27FC236}">
                <a16:creationId xmlns:a16="http://schemas.microsoft.com/office/drawing/2014/main" id="{BC8A9F92-6D76-C9C4-295D-39ACCE8E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262"/>
            <a:ext cx="9126404" cy="50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4939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E4F07AE-7670-4550-B1B7-0A929371FEA7}">
  <we:reference id="wa104178141" version="4.3.3.0" store="es-E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099139B3-3DDC-49AD-B3E5-3B34BD6DEAB3}">
  <we:reference id="wa200003233" version="2.0.0.3" store="es-ES" storeType="OMEX"/>
  <we:alternateReferences>
    <we:reference id="WA200003233" version="2.0.0.3" store="WA200003233" storeType="OMEX"/>
  </we:alternateReferences>
  <we:properties>
    <we:property name="pptInsertionSessionID" value="&quot;3398CD36-117B-49A7-88F0-DE2A836E0897&quot;"/>
    <we:property name="reportUrl" value="&quot;/links/COOvHAgahu?ctid=8fbed393-d03b-49f8-be79-cd5e1f590fb2&amp;pbi_source=linkShare&amp;bookmarkGuid=55eabdfc-383b-449a-a87f-c650ace87e3c&quot;"/>
    <we:property name="reportName" value="&quot;Plan de Calidad UNAB&quot;"/>
    <we:property name="reportState" value="&quot;CONNECTED&quot;"/>
    <we:property name="embedUrl" value="&quot;/reportEmbed?reportId=92dd2d78-b0d4-4eaf-8b1a-033dfe7f992b&amp;config=eyJjbHVzdGVyVXJsIjoiaHR0cHM6Ly9XQUJJLVNPVVRILUNFTlRSQUwtVVMtQi1QUklNQVJZLXJlZGlyZWN0LmFuYWx5c2lzLndpbmRvd3MubmV0IiwiZW1iZWRGZWF0dXJlcyI6eyJtb2Rlcm5FbWJlZCI6dHJ1ZSwidXNhZ2VNZXRyaWNzVk5leHQiOnRydWV9fQ%3D%3D&amp;disableSensitivityBanner=true&quot;"/>
    <we:property name="pageDisplayName" value="&quot;Verifica&quot;"/>
    <we:property name="datasetId" value="&quot;b7eb9965-f299-41cc-b74d-4cc23d7e06a9&quot;"/>
    <we:property name="backgroundColor" value="&quot;#F1F2F7&quot;"/>
    <we:property name="bookmark" value="&quot;H4sIAAAAAAAAA+1XzW7bOBB+FYOXXIRW1K+VmyIrQYC6dmVveyhyGIljR60sChSd1A38CPtU+2I7opymyTru7hZBUqA+mTOjmW++jxxKN0yUbVPB5i2skB2zMagChFQDzixW97YTKT+vQH0uHMeL/GIR5iHnkYue7QQUJRtdyrplxzdMg1qifl+2a6i6hGT8eGExqKopLLvVAqoWLdagamUNVfkV+2ByabXGrcXwS1NJBV3KmQaNXdorCqc1QeGvXKoIhS6vcIaF7q0ZNlLp3drD3EcRcuA2F344hAI9eqbtvQbmj+O7ogZYImsNZU0AOhuiR8G560Dhg+/nXh44nX1RVnoXkm/SL42ivomNTdPRl1AXS6nKAipm+lPY9u3csERW65X5l96zz+RaFZjhwrhqXeoNZSIeygXlGZQ1latly7bE2FRJ4tMEnMbJH2/m8cjYL+V1opCKC3Zsby/I0pb1stoxftfivIfZVmWBqtMz/0TMmGZWSHp2fwRoMD01fbESe78Uxo2m5Rv2piRcfe73UK27tEcjekLI6/qIQNHvooPWC0jAP32ninmiNVWejhYqT76o4E6U+yKIhOeGQxGCOKDj7hicGmfkCj+wowUGIrBtN+AccyJtr9Z9OtPb7Q52LHaq5Mrk3R25K4o80IvFeoFIQot9uESFO4pqUeodL+cPuPoPLPYLA+MBa/Pz6WQwSgfTbHKWxeO4Y8+6U+njfrnH8dlff87maXZk4h+JmmYp5RxNDgaNJsl88i3qwmyeJz5Ae3r+fZAObwlzoFxvmHMOeYguRL5jRyKKXtJgHKdJ/PZ8Np78FvRRXnolMXADn2ajLTgWwhFBAfBDJWNxBXVBdD6UMV4uFS7hdk6lT6kxRXa1Budxalyn63r3guD+U3TrV8HuHcL+Ml4tngXP7QgavB4kcZal2b5Z/SzI/sUd8iy4fmoGnkGtdXIJSp9sxvG7mVzoa1DIPW8YDIec+6HN701IM0xsp/BFJOyhGxRR4IsQuf1rDJNHttfdufT/B4kFKHGfJFoogepkYwgYler2m4beE9MX3by5LjrrvktRrnXb0IfUFGrcczmSrFCLjrSDF6T5WPx2N263fwMOjuoxrA4AAA==&quot;"/>
    <we:property name="initialStateBookmark" value="&quot;H4sIAAAAAAAAA+1XzW7jNhB+FYOXvQitZP3Yyk2RlcDY9U9lNz0UQTESxw4XsmhQdLLeQI+wT7Uv1hFlJ83WcYK2QRKgF0Eczu83wxnylnFRrQvYjmGF7ISNQOXApeo4zGJlSzudTD6OovTjH+NolBBZrrWQZcVObpkGtUR9IaoNFI0GIv5+aTEoiiksm9UCigottkZVyRIK8RVbZtrSaoO1xfDLupAKGpUzDRobtdfETmuy7fzkkkXItbjGGea6paa4lkrv1h5mPvKeA47tcL/Xhxw9kqnaXePm0/yNUeNYLEsNoiQHGhqiR8yZ24XcB9/PvCzoNvSFKPSOJdsmX9aK4iY0tusGr5iiWEolciiYiU9h1YZzy2JZbFbmL3lAn8mNyjHFhdkqtdBb0kQ4iAXp6YiSzJWyYjUhNlWS8DQMZ1H866d5NDD0K3kTKyTjnJ3Y9SVRKlEuix3i9yHOWzerQuSomnxmnwkZE8wKKZ/NzxIJgkaIwlq39gRW96E//LvY56trsTMlV0ZsV1HXZOFIQBZr3SGHLfbbFSo0wpQGLvQOnOEPgFU7lmdA2S6MG49DR5YvoNiY6iXFn4RuY79tycT8YTg+T8bDJP3+LfrQSFzW9KlrI8tBwwGgVpIbKNGUx2G1A5Lg8qZsdLYa98VOnn7+SwXf+feSJdQEZLEwd7ph5vMg5J7b6/Me8CM1v+sRZ2YzdLkf2OECAx7Yths4DmaU4YPn4n1Xz3w4nXQGSWeaTs7TaBQ9r4pG0fn3b7N5kpoash7hmqYJ6RxMjjINJvF8csfVluMLN5sDMf+3Ted9H6RDJWEOlOv1M8eBrIcuhH7XDnkYvqUhMkriaDycjSb/J/RRXNpMYuAGPvVGmzuY8y4PcoAnMxnxayhzgvPHNEbLpcIl7PtU8pI5Js7GVmcYJWbrbFPuLlPu35NuvRffvWO+v41r2Kv4s29BnZ87cZSmSXqoV7+KZ8+YIa/i17/qgedQah1fgdKn21H0y0wu9A0odDyvH/T7juP3bOdBhzTNxO7mPg+53XeDPAx83kPHfh/N5JHyuj+X/j8AMQfFH4JEC8VRnW4NAAOh9u8/uicmbzr49mlQHx6KcqOrNT06p1DigeFIaYWSN6AdHZDmYc2MEYJRZMVTE7V5bt/N0rr+E/nJorf5DwAA&quot;"/>
    <we:property name="isFiltersActionButtonVisible" value="true"/>
    <we:property name="reportEmbeddedTime" value="&quot;2023-03-22T18:17:44.765Z&quot;"/>
    <we:property name="creatorTenantId" value="&quot;8fbed393-d03b-49f8-be79-cd5e1f590fb2&quot;"/>
    <we:property name="creatorUserId" value="&quot;10030000975B668F&quot;"/>
    <we:property name="creatorSessionId" value="&quot;c5638a13-aaf7-403a-a457-61c34b8c14be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0E1988B885F140B02D4C6F48BA173E" ma:contentTypeVersion="17" ma:contentTypeDescription="Crear nuevo documento." ma:contentTypeScope="" ma:versionID="2a45ce92873761113a2ef6442eab92f2">
  <xsd:schema xmlns:xsd="http://www.w3.org/2001/XMLSchema" xmlns:xs="http://www.w3.org/2001/XMLSchema" xmlns:p="http://schemas.microsoft.com/office/2006/metadata/properties" xmlns:ns2="680ff9ab-e83a-4e53-acc6-15d03eed6fc5" xmlns:ns3="a036e71d-051a-4d96-9a2b-eed007e23dd6" targetNamespace="http://schemas.microsoft.com/office/2006/metadata/properties" ma:root="true" ma:fieldsID="ea852dc72f07d5c049d3500a4b2fceae" ns2:_="" ns3:_="">
    <xsd:import namespace="680ff9ab-e83a-4e53-acc6-15d03eed6fc5"/>
    <xsd:import namespace="a036e71d-051a-4d96-9a2b-eed007e23d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0ff9ab-e83a-4e53-acc6-15d03eed6f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6e71d-051a-4d96-9a2b-eed007e23d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30400a-79ee-43a5-aac4-b829a6b06f97}" ma:internalName="TaxCatchAll" ma:showField="CatchAllData" ma:web="a036e71d-051a-4d96-9a2b-eed007e23d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0ff9ab-e83a-4e53-acc6-15d03eed6fc5">
      <Terms xmlns="http://schemas.microsoft.com/office/infopath/2007/PartnerControls"/>
    </lcf76f155ced4ddcb4097134ff3c332f>
    <TaxCatchAll xmlns="a036e71d-051a-4d96-9a2b-eed007e23dd6" xsi:nil="true"/>
  </documentManagement>
</p:properties>
</file>

<file path=customXml/itemProps1.xml><?xml version="1.0" encoding="utf-8"?>
<ds:datastoreItem xmlns:ds="http://schemas.openxmlformats.org/officeDocument/2006/customXml" ds:itemID="{B17D0D20-706B-435B-AC4B-56F57D4BAB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0ff9ab-e83a-4e53-acc6-15d03eed6fc5"/>
    <ds:schemaRef ds:uri="a036e71d-051a-4d96-9a2b-eed007e23d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432B75-AE4A-4652-9AAA-EA84EF9C9A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BF2611-A331-421D-9314-95639026EA18}">
  <ds:schemaRefs>
    <ds:schemaRef ds:uri="680ff9ab-e83a-4e53-acc6-15d03eed6fc5"/>
    <ds:schemaRef ds:uri="http://purl.org/dc/dcmitype/"/>
    <ds:schemaRef ds:uri="http://schemas.openxmlformats.org/package/2006/metadata/core-properties"/>
    <ds:schemaRef ds:uri="a036e71d-051a-4d96-9a2b-eed007e23dd6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13713</TotalTime>
  <Words>1500</Words>
  <Application>Microsoft Office PowerPoint</Application>
  <PresentationFormat>Carta (216 x 279 mm)</PresentationFormat>
  <Paragraphs>286</Paragraphs>
  <Slides>26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Bahnschrift Light Condensed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Luis Aguilar Gallardo</cp:lastModifiedBy>
  <cp:revision>187</cp:revision>
  <dcterms:created xsi:type="dcterms:W3CDTF">2018-06-26T20:44:09Z</dcterms:created>
  <dcterms:modified xsi:type="dcterms:W3CDTF">2023-03-22T18:38:53Z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0x010100C00E1988B885F140B02D4C6F48BA173E</vt:lpwstr>
  </property>
  <property fmtid="{D5CDD505-2E9C-101B-9397-08002B2CF9AE}" pid="3" name="MediaServiceImageTags">
    <vt:lpwstr/>
  </property>
</Properties>
</file>