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23" r:id="rId20"/>
    <p:sldId id="329" r:id="rId21"/>
    <p:sldId id="342" r:id="rId22"/>
    <p:sldId id="343" r:id="rId23"/>
    <p:sldId id="331" r:id="rId24"/>
    <p:sldId id="345" r:id="rId25"/>
    <p:sldId id="318" r:id="rId26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592FF0-1A6E-451B-8215-F8DD389B4B08}" v="24" dt="2023-04-19T03:01:33.580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93792" autoAdjust="0"/>
  </p:normalViewPr>
  <p:slideViewPr>
    <p:cSldViewPr snapToGrid="0" snapToObjects="1">
      <p:cViewPr varScale="1">
        <p:scale>
          <a:sx n="107" d="100"/>
          <a:sy n="107" d="100"/>
        </p:scale>
        <p:origin x="133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9D592FF0-1A6E-451B-8215-F8DD389B4B08}"/>
    <pc:docChg chg="undo custSel addSld delSld modSld">
      <pc:chgData name="Luis Aguilar Gallardo" userId="97d831b4-3cdc-4fa3-910a-51927f1f7e9b" providerId="ADAL" clId="{9D592FF0-1A6E-451B-8215-F8DD389B4B08}" dt="2023-04-19T03:01:38.246" v="268" actId="14100"/>
      <pc:docMkLst>
        <pc:docMk/>
      </pc:docMkLst>
      <pc:sldChg chg="modSp mod">
        <pc:chgData name="Luis Aguilar Gallardo" userId="97d831b4-3cdc-4fa3-910a-51927f1f7e9b" providerId="ADAL" clId="{9D592FF0-1A6E-451B-8215-F8DD389B4B08}" dt="2023-04-19T02:49:18.625" v="9" actId="20577"/>
        <pc:sldMkLst>
          <pc:docMk/>
          <pc:sldMk cId="140495132" sldId="256"/>
        </pc:sldMkLst>
        <pc:spChg chg="mod">
          <ac:chgData name="Luis Aguilar Gallardo" userId="97d831b4-3cdc-4fa3-910a-51927f1f7e9b" providerId="ADAL" clId="{9D592FF0-1A6E-451B-8215-F8DD389B4B08}" dt="2023-04-19T02:49:18.625" v="9" actId="20577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 add del">
        <pc:chgData name="Luis Aguilar Gallardo" userId="97d831b4-3cdc-4fa3-910a-51927f1f7e9b" providerId="ADAL" clId="{9D592FF0-1A6E-451B-8215-F8DD389B4B08}" dt="2023-04-19T02:55:55.688" v="23" actId="1076"/>
        <pc:sldMkLst>
          <pc:docMk/>
          <pc:sldMk cId="3035188161" sldId="320"/>
        </pc:sldMkLst>
        <pc:picChg chg="add mod">
          <ac:chgData name="Luis Aguilar Gallardo" userId="97d831b4-3cdc-4fa3-910a-51927f1f7e9b" providerId="ADAL" clId="{9D592FF0-1A6E-451B-8215-F8DD389B4B08}" dt="2023-04-19T02:55:55.688" v="23" actId="1076"/>
          <ac:picMkLst>
            <pc:docMk/>
            <pc:sldMk cId="3035188161" sldId="320"/>
            <ac:picMk id="2050" creationId="{DB995C4C-119F-3835-A0C1-10D55AB6B1F5}"/>
          </ac:picMkLst>
        </pc:picChg>
        <pc:picChg chg="del">
          <ac:chgData name="Luis Aguilar Gallardo" userId="97d831b4-3cdc-4fa3-910a-51927f1f7e9b" providerId="ADAL" clId="{9D592FF0-1A6E-451B-8215-F8DD389B4B08}" dt="2023-04-19T02:55:08.740" v="13" actId="478"/>
          <ac:picMkLst>
            <pc:docMk/>
            <pc:sldMk cId="3035188161" sldId="320"/>
            <ac:picMk id="4098" creationId="{16A1DDF9-398A-BE8C-AC5A-58C05EA357FE}"/>
          </ac:picMkLst>
        </pc:picChg>
      </pc:sldChg>
      <pc:sldChg chg="modSp mod">
        <pc:chgData name="Luis Aguilar Gallardo" userId="97d831b4-3cdc-4fa3-910a-51927f1f7e9b" providerId="ADAL" clId="{9D592FF0-1A6E-451B-8215-F8DD389B4B08}" dt="2023-04-19T02:56:51.180" v="35" actId="20577"/>
        <pc:sldMkLst>
          <pc:docMk/>
          <pc:sldMk cId="1040741583" sldId="322"/>
        </pc:sldMkLst>
        <pc:spChg chg="mod">
          <ac:chgData name="Luis Aguilar Gallardo" userId="97d831b4-3cdc-4fa3-910a-51927f1f7e9b" providerId="ADAL" clId="{9D592FF0-1A6E-451B-8215-F8DD389B4B08}" dt="2023-04-19T02:56:51.180" v="35" actId="20577"/>
          <ac:spMkLst>
            <pc:docMk/>
            <pc:sldMk cId="1040741583" sldId="322"/>
            <ac:spMk id="3" creationId="{92FB6401-278B-C187-36BE-F9B04EF7D129}"/>
          </ac:spMkLst>
        </pc:spChg>
      </pc:sldChg>
      <pc:sldChg chg="addSp delSp modSp">
        <pc:chgData name="Luis Aguilar Gallardo" userId="97d831b4-3cdc-4fa3-910a-51927f1f7e9b" providerId="ADAL" clId="{9D592FF0-1A6E-451B-8215-F8DD389B4B08}" dt="2023-04-19T02:56:07.483" v="27" actId="1076"/>
        <pc:sldMkLst>
          <pc:docMk/>
          <pc:sldMk cId="277549394" sldId="340"/>
        </pc:sldMkLst>
        <pc:picChg chg="del">
          <ac:chgData name="Luis Aguilar Gallardo" userId="97d831b4-3cdc-4fa3-910a-51927f1f7e9b" providerId="ADAL" clId="{9D592FF0-1A6E-451B-8215-F8DD389B4B08}" dt="2023-04-19T02:55:09.985" v="14" actId="478"/>
          <ac:picMkLst>
            <pc:docMk/>
            <pc:sldMk cId="277549394" sldId="340"/>
            <ac:picMk id="2050" creationId="{A6E549F2-C01F-F0F1-1119-AA45EA6E663D}"/>
          </ac:picMkLst>
        </pc:picChg>
        <pc:picChg chg="add mod">
          <ac:chgData name="Luis Aguilar Gallardo" userId="97d831b4-3cdc-4fa3-910a-51927f1f7e9b" providerId="ADAL" clId="{9D592FF0-1A6E-451B-8215-F8DD389B4B08}" dt="2023-04-19T02:56:07.483" v="27" actId="1076"/>
          <ac:picMkLst>
            <pc:docMk/>
            <pc:sldMk cId="277549394" sldId="340"/>
            <ac:picMk id="3074" creationId="{5BDB3C2E-4882-8FFB-32FC-E77D358008CC}"/>
          </ac:picMkLst>
        </pc:picChg>
      </pc:sldChg>
      <pc:sldChg chg="addSp delSp modSp">
        <pc:chgData name="Luis Aguilar Gallardo" userId="97d831b4-3cdc-4fa3-910a-51927f1f7e9b" providerId="ADAL" clId="{9D592FF0-1A6E-451B-8215-F8DD389B4B08}" dt="2023-04-19T02:56:41.155" v="30" actId="14100"/>
        <pc:sldMkLst>
          <pc:docMk/>
          <pc:sldMk cId="4020704660" sldId="341"/>
        </pc:sldMkLst>
        <pc:picChg chg="del">
          <ac:chgData name="Luis Aguilar Gallardo" userId="97d831b4-3cdc-4fa3-910a-51927f1f7e9b" providerId="ADAL" clId="{9D592FF0-1A6E-451B-8215-F8DD389B4B08}" dt="2023-04-19T02:55:11.317" v="15" actId="478"/>
          <ac:picMkLst>
            <pc:docMk/>
            <pc:sldMk cId="4020704660" sldId="341"/>
            <ac:picMk id="1026" creationId="{A498AB74-62C9-90FE-C01D-4256420407D3}"/>
          </ac:picMkLst>
        </pc:picChg>
        <pc:picChg chg="add mod">
          <ac:chgData name="Luis Aguilar Gallardo" userId="97d831b4-3cdc-4fa3-910a-51927f1f7e9b" providerId="ADAL" clId="{9D592FF0-1A6E-451B-8215-F8DD389B4B08}" dt="2023-04-19T02:56:41.155" v="30" actId="14100"/>
          <ac:picMkLst>
            <pc:docMk/>
            <pc:sldMk cId="4020704660" sldId="341"/>
            <ac:picMk id="4098" creationId="{C041A337-7905-64AF-FE4F-950CD85CB26B}"/>
          </ac:picMkLst>
        </pc:picChg>
      </pc:sldChg>
      <pc:sldChg chg="addSp delSp modSp mod">
        <pc:chgData name="Luis Aguilar Gallardo" userId="97d831b4-3cdc-4fa3-910a-51927f1f7e9b" providerId="ADAL" clId="{9D592FF0-1A6E-451B-8215-F8DD389B4B08}" dt="2023-04-19T02:59:42.379" v="256" actId="20577"/>
        <pc:sldMkLst>
          <pc:docMk/>
          <pc:sldMk cId="611882341" sldId="343"/>
        </pc:sldMkLst>
        <pc:spChg chg="add mod">
          <ac:chgData name="Luis Aguilar Gallardo" userId="97d831b4-3cdc-4fa3-910a-51927f1f7e9b" providerId="ADAL" clId="{9D592FF0-1A6E-451B-8215-F8DD389B4B08}" dt="2023-04-19T02:59:42.379" v="256" actId="20577"/>
          <ac:spMkLst>
            <pc:docMk/>
            <pc:sldMk cId="611882341" sldId="343"/>
            <ac:spMk id="2" creationId="{5FBCF621-F781-2AB9-37DB-3919EA64E401}"/>
          </ac:spMkLst>
        </pc:spChg>
        <pc:graphicFrameChg chg="del">
          <ac:chgData name="Luis Aguilar Gallardo" userId="97d831b4-3cdc-4fa3-910a-51927f1f7e9b" providerId="ADAL" clId="{9D592FF0-1A6E-451B-8215-F8DD389B4B08}" dt="2023-04-19T02:57:51.431" v="36" actId="478"/>
          <ac:graphicFrameMkLst>
            <pc:docMk/>
            <pc:sldMk cId="611882341" sldId="343"/>
            <ac:graphicFrameMk id="3" creationId="{DD72F885-C359-4603-4C45-3A83B9A5BD2F}"/>
          </ac:graphicFrameMkLst>
        </pc:graphicFrameChg>
      </pc:sldChg>
      <pc:sldChg chg="addSp delSp modSp">
        <pc:chgData name="Luis Aguilar Gallardo" userId="97d831b4-3cdc-4fa3-910a-51927f1f7e9b" providerId="ADAL" clId="{9D592FF0-1A6E-451B-8215-F8DD389B4B08}" dt="2023-04-19T02:55:37.139" v="19" actId="1076"/>
        <pc:sldMkLst>
          <pc:docMk/>
          <pc:sldMk cId="3180653877" sldId="344"/>
        </pc:sldMkLst>
        <pc:picChg chg="add mod">
          <ac:chgData name="Luis Aguilar Gallardo" userId="97d831b4-3cdc-4fa3-910a-51927f1f7e9b" providerId="ADAL" clId="{9D592FF0-1A6E-451B-8215-F8DD389B4B08}" dt="2023-04-19T02:55:37.139" v="19" actId="1076"/>
          <ac:picMkLst>
            <pc:docMk/>
            <pc:sldMk cId="3180653877" sldId="344"/>
            <ac:picMk id="1026" creationId="{65B85119-EE2C-13B2-C62F-D52AA9014D55}"/>
          </ac:picMkLst>
        </pc:picChg>
        <pc:picChg chg="del">
          <ac:chgData name="Luis Aguilar Gallardo" userId="97d831b4-3cdc-4fa3-910a-51927f1f7e9b" providerId="ADAL" clId="{9D592FF0-1A6E-451B-8215-F8DD389B4B08}" dt="2023-04-19T02:55:00.955" v="10" actId="478"/>
          <ac:picMkLst>
            <pc:docMk/>
            <pc:sldMk cId="3180653877" sldId="344"/>
            <ac:picMk id="3074" creationId="{75378518-AF94-778E-6CE7-1E4321A340F7}"/>
          </ac:picMkLst>
        </pc:picChg>
      </pc:sldChg>
      <pc:sldChg chg="addSp delSp modSp mod">
        <pc:chgData name="Luis Aguilar Gallardo" userId="97d831b4-3cdc-4fa3-910a-51927f1f7e9b" providerId="ADAL" clId="{9D592FF0-1A6E-451B-8215-F8DD389B4B08}" dt="2023-04-19T03:01:38.246" v="268" actId="14100"/>
        <pc:sldMkLst>
          <pc:docMk/>
          <pc:sldMk cId="10169715" sldId="345"/>
        </pc:sldMkLst>
        <pc:spChg chg="mod">
          <ac:chgData name="Luis Aguilar Gallardo" userId="97d831b4-3cdc-4fa3-910a-51927f1f7e9b" providerId="ADAL" clId="{9D592FF0-1A6E-451B-8215-F8DD389B4B08}" dt="2023-04-19T02:59:51.680" v="258" actId="20577"/>
          <ac:spMkLst>
            <pc:docMk/>
            <pc:sldMk cId="10169715" sldId="345"/>
            <ac:spMk id="3" creationId="{C6C07BA8-9712-CC65-FC2C-FAE202DCE07F}"/>
          </ac:spMkLst>
        </pc:spChg>
        <pc:graphicFrameChg chg="del">
          <ac:chgData name="Luis Aguilar Gallardo" userId="97d831b4-3cdc-4fa3-910a-51927f1f7e9b" providerId="ADAL" clId="{9D592FF0-1A6E-451B-8215-F8DD389B4B08}" dt="2023-04-19T02:59:54.097" v="259" actId="478"/>
          <ac:graphicFrameMkLst>
            <pc:docMk/>
            <pc:sldMk cId="10169715" sldId="345"/>
            <ac:graphicFrameMk id="2" creationId="{1F28F190-AB8F-4976-EFB1-29C9B646A0F4}"/>
          </ac:graphicFrameMkLst>
        </pc:graphicFrameChg>
        <pc:graphicFrameChg chg="add mod modGraphic">
          <ac:chgData name="Luis Aguilar Gallardo" userId="97d831b4-3cdc-4fa3-910a-51927f1f7e9b" providerId="ADAL" clId="{9D592FF0-1A6E-451B-8215-F8DD389B4B08}" dt="2023-04-19T03:01:23.838" v="265" actId="1076"/>
          <ac:graphicFrameMkLst>
            <pc:docMk/>
            <pc:sldMk cId="10169715" sldId="345"/>
            <ac:graphicFrameMk id="6" creationId="{9F65E8C3-5199-CCCF-2593-71570B227E3B}"/>
          </ac:graphicFrameMkLst>
        </pc:graphicFrameChg>
        <pc:graphicFrameChg chg="add mod modGraphic">
          <ac:chgData name="Luis Aguilar Gallardo" userId="97d831b4-3cdc-4fa3-910a-51927f1f7e9b" providerId="ADAL" clId="{9D592FF0-1A6E-451B-8215-F8DD389B4B08}" dt="2023-04-19T03:01:38.246" v="268" actId="14100"/>
          <ac:graphicFrameMkLst>
            <pc:docMk/>
            <pc:sldMk cId="10169715" sldId="345"/>
            <ac:graphicFrameMk id="7" creationId="{344CC00E-28D5-5D9D-E5AD-5EE9E55CF42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externa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C0D62B23-35E5-4667-AA12-F5F35373AAE1}">
      <dgm:prSet phldrT="[Texto]"/>
      <dgm:spPr/>
      <dgm:t>
        <a:bodyPr/>
        <a:lstStyle/>
        <a:p>
          <a:r>
            <a:rPr lang="es-MX" b="1" dirty="0"/>
            <a:t>Certificación de la implantación del SAIC en la Facultad</a:t>
          </a:r>
          <a:endParaRPr lang="es-CL" b="1" dirty="0"/>
        </a:p>
      </dgm:t>
    </dgm:pt>
    <dgm:pt modelId="{55DC77F9-FA9C-46C3-A561-774276C3A5F0}" type="parTrans" cxnId="{D5D0FBAC-093B-4E9B-836C-79723376AE26}">
      <dgm:prSet/>
      <dgm:spPr/>
      <dgm:t>
        <a:bodyPr/>
        <a:lstStyle/>
        <a:p>
          <a:endParaRPr lang="es-CL"/>
        </a:p>
      </dgm:t>
    </dgm:pt>
    <dgm:pt modelId="{6D7F8B13-56AF-4199-9919-611C006F9BFE}" type="sibTrans" cxnId="{D5D0FBAC-093B-4E9B-836C-79723376AE26}">
      <dgm:prSet/>
      <dgm:spPr/>
      <dgm:t>
        <a:bodyPr/>
        <a:lstStyle/>
        <a:p>
          <a:endParaRPr lang="es-CL"/>
        </a:p>
      </dgm:t>
    </dgm:pt>
    <dgm:pt modelId="{B9BA5727-78F1-4311-8678-92F367C6A48E}">
      <dgm:prSet phldrT="[Texto]"/>
      <dgm:spPr/>
      <dgm:t>
        <a:bodyPr/>
        <a:lstStyle/>
        <a:p>
          <a:r>
            <a:rPr lang="es-MX" b="1" dirty="0"/>
            <a:t>Auditoría interna a los programas de pregrado de la Facultad </a:t>
          </a:r>
          <a:endParaRPr lang="es-CL" b="1" dirty="0"/>
        </a:p>
      </dgm:t>
    </dgm:pt>
    <dgm:pt modelId="{53E8D891-043D-43A2-9636-23E16030E1A8}" type="parTrans" cxnId="{C48E93DD-70B0-4011-B282-9270887AB283}">
      <dgm:prSet/>
      <dgm:spPr/>
      <dgm:t>
        <a:bodyPr/>
        <a:lstStyle/>
        <a:p>
          <a:endParaRPr lang="es-CL"/>
        </a:p>
      </dgm:t>
    </dgm:pt>
    <dgm:pt modelId="{CB8DC88F-7115-4411-8890-47DEFE69483D}" type="sibTrans" cxnId="{C48E93DD-70B0-4011-B282-9270887AB283}">
      <dgm:prSet/>
      <dgm:spPr/>
      <dgm:t>
        <a:bodyPr/>
        <a:lstStyle/>
        <a:p>
          <a:endParaRPr lang="es-CL"/>
        </a:p>
      </dgm:t>
    </dgm:pt>
    <dgm:pt modelId="{C5E9E2B6-D31B-4EF9-89D8-2A3A35759396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FD89F986-EAB1-40BC-88C7-CD7B0994184D}" type="parTrans" cxnId="{B733C4FF-F33F-40A4-B088-7BE2EEB74672}">
      <dgm:prSet/>
      <dgm:spPr/>
      <dgm:t>
        <a:bodyPr/>
        <a:lstStyle/>
        <a:p>
          <a:endParaRPr lang="es-CL"/>
        </a:p>
      </dgm:t>
    </dgm:pt>
    <dgm:pt modelId="{F037D36F-6F8E-42FC-A436-1A83D5707D67}" type="sibTrans" cxnId="{B733C4FF-F33F-40A4-B088-7BE2EEB74672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 custLinFactNeighborX="-2531" custLinFactNeighborY="34478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B885CE56-6624-44F5-9B04-3AB523ECC9B7}" type="presOf" srcId="{4C0939A7-C45A-4F0F-84EB-08C227C3BB3E}" destId="{CA6C05DD-F1B0-4D98-8CAE-51C34352E536}" srcOrd="0" destOrd="2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15720259-4E2B-4FFC-B63F-F169084EE6D4}" type="presOf" srcId="{B9BA5727-78F1-4311-8678-92F367C6A48E}" destId="{CA6C05DD-F1B0-4D98-8CAE-51C34352E536}" srcOrd="0" destOrd="1" presId="urn:microsoft.com/office/officeart/2005/8/layout/list1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D5D0FBAC-093B-4E9B-836C-79723376AE26}" srcId="{E3069249-B29E-45CA-83D5-91A0370781E8}" destId="{C0D62B23-35E5-4667-AA12-F5F35373AAE1}" srcOrd="1" destOrd="0" parTransId="{55DC77F9-FA9C-46C3-A561-774276C3A5F0}" sibTransId="{6D7F8B13-56AF-4199-9919-611C006F9BFE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2" destOrd="0" parTransId="{82274B93-47FE-4C64-B055-CD35097F9589}" sibTransId="{A4D89DF8-86D4-42A2-86BC-76FA41698F98}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C48E93DD-70B0-4011-B282-9270887AB283}" srcId="{F2B0125A-7EBF-4F97-B4D8-819B5065530F}" destId="{B9BA5727-78F1-4311-8678-92F367C6A48E}" srcOrd="1" destOrd="0" parTransId="{53E8D891-043D-43A2-9636-23E16030E1A8}" sibTransId="{CB8DC88F-7115-4411-8890-47DEFE69483D}"/>
    <dgm:cxn modelId="{82D362DF-BF48-4217-B8D4-6FE0C54E78F8}" type="presOf" srcId="{C5E9E2B6-D31B-4EF9-89D8-2A3A35759396}" destId="{1B3CA292-781C-4533-BAC7-AD7CC0E19FAE}" srcOrd="0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6A82BCFD-9E83-4E55-A4DF-68B2C591BAC8}" type="presOf" srcId="{C0D62B23-35E5-4667-AA12-F5F35373AAE1}" destId="{1B3CA292-781C-4533-BAC7-AD7CC0E19FAE}" srcOrd="0" destOrd="1" presId="urn:microsoft.com/office/officeart/2005/8/layout/list1"/>
    <dgm:cxn modelId="{B733C4FF-F33F-40A4-B088-7BE2EEB74672}" srcId="{E3069249-B29E-45CA-83D5-91A0370781E8}" destId="{C5E9E2B6-D31B-4EF9-89D8-2A3A35759396}" srcOrd="0" destOrd="0" parTransId="{FD89F986-EAB1-40BC-88C7-CD7B0994184D}" sibTransId="{F037D36F-6F8E-42FC-A436-1A83D5707D67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 dirty="0"/>
            <a:t>Realización de Jornada / Taller por cada Facultad donde se elabore un FODA en torno al SAIC, incluyendo la identificación de fortalezas, debilidades, amenazas, oportunidades y riesgos.</a:t>
          </a:r>
          <a:endParaRPr lang="es-CL" dirty="0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 dirty="0"/>
            <a:t>Realización de acciones de planes de mejora.</a:t>
          </a:r>
          <a:endParaRPr lang="es-CL" dirty="0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/>
            <a:t>Encuestas, Planes de Mejora y Planes de Efectividad de la Experiencia Estudiantil.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80AD036C-243C-46FB-BF0A-91C6CA6B0834}" type="pres">
      <dgm:prSet presAssocID="{2F825A91-472E-49F9-B309-42DCB8DD29D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4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8FCA09B6-8392-413A-92FB-2C10FF65956B}" type="presParOf" srcId="{C308DD28-FDDF-4EF0-B5A7-0714824AA8B0}" destId="{80AD036C-243C-46FB-BF0A-91C6CA6B083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463686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Elaboración, aprobación y validación de la Política de Calidad y del SAIC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Certificación del Diseño del SAIC por ANECA</a:t>
          </a:r>
          <a:endParaRPr lang="es-CL" sz="1600" kern="1200" dirty="0"/>
        </a:p>
      </dsp:txBody>
      <dsp:txXfrm>
        <a:off x="0" y="463686"/>
        <a:ext cx="8853462" cy="932400"/>
      </dsp:txXfrm>
    </dsp:sp>
    <dsp:sp modelId="{F703C396-96B4-4A90-9C31-073AA2167469}">
      <dsp:nvSpPr>
        <dsp:cNvPr id="0" name=""/>
        <dsp:cNvSpPr/>
      </dsp:nvSpPr>
      <dsp:spPr>
        <a:xfrm>
          <a:off x="442673" y="227526"/>
          <a:ext cx="61974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2020</a:t>
          </a:r>
          <a:endParaRPr lang="es-CL" sz="1600" kern="1200" dirty="0"/>
        </a:p>
      </dsp:txBody>
      <dsp:txXfrm>
        <a:off x="465730" y="250583"/>
        <a:ext cx="6151309" cy="426206"/>
      </dsp:txXfrm>
    </dsp:sp>
    <dsp:sp modelId="{CA6C05DD-F1B0-4D98-8CAE-51C34352E536}">
      <dsp:nvSpPr>
        <dsp:cNvPr id="0" name=""/>
        <dsp:cNvSpPr/>
      </dsp:nvSpPr>
      <dsp:spPr>
        <a:xfrm>
          <a:off x="0" y="1748435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Socialización de la Política y el SAIC a toda la comunidad académica y administrativa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pregrado de la Facultad 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</dsp:txBody>
      <dsp:txXfrm>
        <a:off x="0" y="1748435"/>
        <a:ext cx="8853462" cy="1209600"/>
      </dsp:txXfrm>
    </dsp:sp>
    <dsp:sp modelId="{629AC0AA-50CE-44DF-AB70-EC184E9D4C94}">
      <dsp:nvSpPr>
        <dsp:cNvPr id="0" name=""/>
        <dsp:cNvSpPr/>
      </dsp:nvSpPr>
      <dsp:spPr>
        <a:xfrm>
          <a:off x="442673" y="1482486"/>
          <a:ext cx="61974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2021</a:t>
          </a:r>
          <a:endParaRPr lang="es-CL" sz="1600" kern="1200" dirty="0"/>
        </a:p>
      </dsp:txBody>
      <dsp:txXfrm>
        <a:off x="465730" y="1505543"/>
        <a:ext cx="6151309" cy="426206"/>
      </dsp:txXfrm>
    </dsp:sp>
    <dsp:sp modelId="{1B3CA292-781C-4533-BAC7-AD7CC0E19FAE}">
      <dsp:nvSpPr>
        <dsp:cNvPr id="0" name=""/>
        <dsp:cNvSpPr/>
      </dsp:nvSpPr>
      <dsp:spPr>
        <a:xfrm>
          <a:off x="0" y="325080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Certificación de la implantación del SAIC en la Facultad</a:t>
          </a:r>
          <a:endParaRPr lang="es-CL" sz="1600" b="1" kern="1200" dirty="0"/>
        </a:p>
      </dsp:txBody>
      <dsp:txXfrm>
        <a:off x="0" y="3250807"/>
        <a:ext cx="8853462" cy="932400"/>
      </dsp:txXfrm>
    </dsp:sp>
    <dsp:sp modelId="{2A662FBF-EE79-4E6D-9C4C-9647A3109AF2}">
      <dsp:nvSpPr>
        <dsp:cNvPr id="0" name=""/>
        <dsp:cNvSpPr/>
      </dsp:nvSpPr>
      <dsp:spPr>
        <a:xfrm>
          <a:off x="442673" y="3014647"/>
          <a:ext cx="61974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2022</a:t>
          </a:r>
          <a:endParaRPr lang="es-CL" sz="1600" kern="1200" dirty="0"/>
        </a:p>
      </dsp:txBody>
      <dsp:txXfrm>
        <a:off x="465730" y="3037704"/>
        <a:ext cx="6151309" cy="426206"/>
      </dsp:txXfrm>
    </dsp:sp>
    <dsp:sp modelId="{AE81325F-B1E7-47C8-950C-F40AD79046E7}">
      <dsp:nvSpPr>
        <dsp:cNvPr id="0" name=""/>
        <dsp:cNvSpPr/>
      </dsp:nvSpPr>
      <dsp:spPr>
        <a:xfrm>
          <a:off x="0" y="450576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externa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Evaluación de la eficacia de las acciones realizadas</a:t>
          </a:r>
          <a:endParaRPr lang="es-CL" sz="1600" b="1" kern="1200" dirty="0"/>
        </a:p>
      </dsp:txBody>
      <dsp:txXfrm>
        <a:off x="0" y="4505767"/>
        <a:ext cx="8853462" cy="932400"/>
      </dsp:txXfrm>
    </dsp:sp>
    <dsp:sp modelId="{FA8E5CD3-5767-48DF-B435-15BABA32EB45}">
      <dsp:nvSpPr>
        <dsp:cNvPr id="0" name=""/>
        <dsp:cNvSpPr/>
      </dsp:nvSpPr>
      <dsp:spPr>
        <a:xfrm>
          <a:off x="442673" y="4269607"/>
          <a:ext cx="61974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2023</a:t>
          </a:r>
          <a:endParaRPr lang="es-CL" sz="1600" kern="1200" dirty="0"/>
        </a:p>
      </dsp:txBody>
      <dsp:txXfrm>
        <a:off x="465730" y="4292664"/>
        <a:ext cx="61513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11486"/>
          <a:ext cx="8742218" cy="10998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Realización de Jornada / Taller por cada Facultad donde se elabore un FODA en torno al SAIC, incluyendo la identificación de fortalezas, debilidades, amenazas, oportunidades y riesgos.</a:t>
          </a:r>
          <a:endParaRPr lang="es-CL" sz="2000" kern="1200" dirty="0"/>
        </a:p>
      </dsp:txBody>
      <dsp:txXfrm>
        <a:off x="53688" y="65174"/>
        <a:ext cx="8634842" cy="992424"/>
      </dsp:txXfrm>
    </dsp:sp>
    <dsp:sp modelId="{41495404-0A8F-4C7E-B3B6-149887EB19D8}">
      <dsp:nvSpPr>
        <dsp:cNvPr id="0" name=""/>
        <dsp:cNvSpPr/>
      </dsp:nvSpPr>
      <dsp:spPr>
        <a:xfrm>
          <a:off x="0" y="1168886"/>
          <a:ext cx="8742218" cy="109980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Realización de auditorías internas y externas planificadas.</a:t>
          </a:r>
          <a:endParaRPr lang="es-CL" sz="2000" kern="1200"/>
        </a:p>
      </dsp:txBody>
      <dsp:txXfrm>
        <a:off x="53688" y="1222574"/>
        <a:ext cx="8634842" cy="992424"/>
      </dsp:txXfrm>
    </dsp:sp>
    <dsp:sp modelId="{2686AAF4-30BE-4B22-A4A1-0714D7F1822E}">
      <dsp:nvSpPr>
        <dsp:cNvPr id="0" name=""/>
        <dsp:cNvSpPr/>
      </dsp:nvSpPr>
      <dsp:spPr>
        <a:xfrm>
          <a:off x="0" y="2326286"/>
          <a:ext cx="8742218" cy="109980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Realización de acciones de planes de mejora.</a:t>
          </a:r>
          <a:endParaRPr lang="es-CL" sz="2000" kern="1200" dirty="0"/>
        </a:p>
      </dsp:txBody>
      <dsp:txXfrm>
        <a:off x="53688" y="2379974"/>
        <a:ext cx="8634842" cy="992424"/>
      </dsp:txXfrm>
    </dsp:sp>
    <dsp:sp modelId="{8EFD6DB8-8C8B-418C-9231-C7EAA33274F5}">
      <dsp:nvSpPr>
        <dsp:cNvPr id="0" name=""/>
        <dsp:cNvSpPr/>
      </dsp:nvSpPr>
      <dsp:spPr>
        <a:xfrm>
          <a:off x="0" y="3483687"/>
          <a:ext cx="8742218" cy="109980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Encuestas, Planes de Mejora y Planes de Efectividad de la Experiencia Estudiantil.</a:t>
          </a:r>
          <a:endParaRPr lang="es-CL" sz="2000" kern="1200" dirty="0"/>
        </a:p>
      </dsp:txBody>
      <dsp:txXfrm>
        <a:off x="53688" y="3537375"/>
        <a:ext cx="8634842" cy="992424"/>
      </dsp:txXfrm>
    </dsp:sp>
    <dsp:sp modelId="{80AD036C-243C-46FB-BF0A-91C6CA6B0834}">
      <dsp:nvSpPr>
        <dsp:cNvPr id="0" name=""/>
        <dsp:cNvSpPr/>
      </dsp:nvSpPr>
      <dsp:spPr>
        <a:xfrm>
          <a:off x="0" y="4641087"/>
          <a:ext cx="8742218" cy="109980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Nuevo proceso Efectividad Institucional</a:t>
          </a:r>
          <a:endParaRPr lang="es-CL" sz="2000" kern="1200" dirty="0"/>
        </a:p>
      </dsp:txBody>
      <dsp:txXfrm>
        <a:off x="53688" y="4694775"/>
        <a:ext cx="8634842" cy="99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18/04/2023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4256" y="-1113160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1628775" y="5404037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Facultad de Enfermería – Abril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098" name="Imagen 8">
            <a:extLst>
              <a:ext uri="{FF2B5EF4-FFF2-40B4-BE49-F238E27FC236}">
                <a16:creationId xmlns:a16="http://schemas.microsoft.com/office/drawing/2014/main" id="{C041A337-7905-64AF-FE4F-950CD85C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00262"/>
            <a:ext cx="9139237" cy="584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abril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23765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INTERNA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4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15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5 (0/5)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1 (0/1)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FECS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INTERNA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9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0" dirty="0">
                          <a:effectLst/>
                        </a:rPr>
                        <a:t>0</a:t>
                      </a:r>
                      <a:endParaRPr lang="es-C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Julio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BCF621-F781-2AB9-37DB-3919EA64E401}"/>
              </a:ext>
            </a:extLst>
          </p:cNvPr>
          <p:cNvSpPr txBox="1"/>
          <p:nvPr/>
        </p:nvSpPr>
        <p:spPr>
          <a:xfrm>
            <a:off x="726141" y="1595718"/>
            <a:ext cx="5289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Carrera de Enfermería</a:t>
            </a:r>
          </a:p>
          <a:p>
            <a:r>
              <a:rPr lang="es-MX" dirty="0"/>
              <a:t>	VERIFICA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Magíster en Gestión en Atención Primaria de Salud</a:t>
            </a:r>
          </a:p>
          <a:p>
            <a:r>
              <a:rPr lang="es-MX" dirty="0"/>
              <a:t>	Reacreditación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265490"/>
              </p:ext>
            </p:extLst>
          </p:nvPr>
        </p:nvGraphicFramePr>
        <p:xfrm>
          <a:off x="102279" y="1100220"/>
          <a:ext cx="8742218" cy="5752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DESAFÍOS ACADÉMICOS EN LA FACULTAD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2488414"/>
            <a:ext cx="36844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Magíster en Riesgos, Seguridad y Salud Laboral</a:t>
            </a:r>
          </a:p>
          <a:p>
            <a:pPr marL="285750" indent="-285750">
              <a:buFontTx/>
              <a:buChar char="-"/>
            </a:pPr>
            <a:r>
              <a:rPr lang="es-MX" dirty="0"/>
              <a:t>Magíster en Gestión en Atención Primaria de Salud </a:t>
            </a: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65B8B2-371A-E187-5ED3-E74D70A50012}"/>
              </a:ext>
            </a:extLst>
          </p:cNvPr>
          <p:cNvSpPr txBox="1"/>
          <p:nvPr/>
        </p:nvSpPr>
        <p:spPr>
          <a:xfrm>
            <a:off x="5871882" y="2857658"/>
            <a:ext cx="3272118" cy="7997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ASIGNATURAS DE ALTA REPROBACIÓN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5BD373-CF64-950E-C3E7-6A64EE2F358B}"/>
              </a:ext>
            </a:extLst>
          </p:cNvPr>
          <p:cNvSpPr txBox="1"/>
          <p:nvPr/>
        </p:nvSpPr>
        <p:spPr>
          <a:xfrm>
            <a:off x="376518" y="1177828"/>
            <a:ext cx="3881717" cy="1599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ASSESSMENT DEL APRENDIZAJE ESTUDIANTIL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F65E8C3-5199-CCCF-2593-71570B227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64745"/>
              </p:ext>
            </p:extLst>
          </p:nvPr>
        </p:nvGraphicFramePr>
        <p:xfrm>
          <a:off x="4912658" y="3935879"/>
          <a:ext cx="4114800" cy="54864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179655798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157218001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0179118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ENFERMERÍA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0-5%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Total general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8082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0-10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4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82827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Total general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4</a:t>
                      </a:r>
                      <a:endParaRPr lang="es-C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4</a:t>
                      </a:r>
                      <a:endParaRPr lang="es-C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182450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44CC00E-28D5-5D9D-E5AD-5EE9E55CF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50067"/>
              </p:ext>
            </p:extLst>
          </p:nvPr>
        </p:nvGraphicFramePr>
        <p:xfrm>
          <a:off x="4876798" y="4760905"/>
          <a:ext cx="4150660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0660">
                  <a:extLst>
                    <a:ext uri="{9D8B030D-6E8A-4147-A177-3AD203B41FA5}">
                      <a16:colId xmlns:a16="http://schemas.microsoft.com/office/drawing/2014/main" val="218384197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>
                          <a:effectLst/>
                        </a:rPr>
                        <a:t>Nombre de la Asignatura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5808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BASES TEOR DE LA ENFER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6599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PSICOLOGIA EVOLUTIVA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2203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SOCIOANTROPOLOGIA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22196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BASES DEL CUIDADO DE ENF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1332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791041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1026" name="Imagen 40">
            <a:extLst>
              <a:ext uri="{FF2B5EF4-FFF2-40B4-BE49-F238E27FC236}">
                <a16:creationId xmlns:a16="http://schemas.microsoft.com/office/drawing/2014/main" id="{65B85119-EE2C-13B2-C62F-D52AA901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" y="1000260"/>
            <a:ext cx="8943109" cy="59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050" name="Imagen 28">
            <a:extLst>
              <a:ext uri="{FF2B5EF4-FFF2-40B4-BE49-F238E27FC236}">
                <a16:creationId xmlns:a16="http://schemas.microsoft.com/office/drawing/2014/main" id="{DB995C4C-119F-3835-A0C1-10D55AB6B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" y="1448495"/>
            <a:ext cx="9086100" cy="50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074" name="Imagen 21">
            <a:extLst>
              <a:ext uri="{FF2B5EF4-FFF2-40B4-BE49-F238E27FC236}">
                <a16:creationId xmlns:a16="http://schemas.microsoft.com/office/drawing/2014/main" id="{5BDB3C2E-4882-8FFB-32FC-E77D35800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" y="1297634"/>
            <a:ext cx="9104221" cy="502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14075</TotalTime>
  <Words>1371</Words>
  <Application>Microsoft Office PowerPoint</Application>
  <PresentationFormat>Carta (216 x 279 mm)</PresentationFormat>
  <Paragraphs>260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190</cp:revision>
  <dcterms:created xsi:type="dcterms:W3CDTF">2018-06-26T20:44:09Z</dcterms:created>
  <dcterms:modified xsi:type="dcterms:W3CDTF">2023-04-19T03:01:45Z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