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webextensions/webextension2.xml" ContentType="application/vnd.ms-office.webextension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20" r:id="rId12"/>
    <p:sldId id="340" r:id="rId13"/>
    <p:sldId id="341" r:id="rId14"/>
    <p:sldId id="319" r:id="rId15"/>
    <p:sldId id="321" r:id="rId16"/>
    <p:sldId id="322" r:id="rId17"/>
    <p:sldId id="328" r:id="rId18"/>
    <p:sldId id="330" r:id="rId19"/>
    <p:sldId id="323" r:id="rId20"/>
    <p:sldId id="329" r:id="rId21"/>
    <p:sldId id="342" r:id="rId22"/>
    <p:sldId id="343" r:id="rId23"/>
    <p:sldId id="331" r:id="rId24"/>
    <p:sldId id="345" r:id="rId25"/>
    <p:sldId id="318" r:id="rId26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06453F-720E-489C-A10B-960D06109019}" v="27" dt="2023-04-13T16:29:22.11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93792" autoAdjust="0"/>
  </p:normalViewPr>
  <p:slideViewPr>
    <p:cSldViewPr snapToGrid="0" snapToObjects="1">
      <p:cViewPr varScale="1">
        <p:scale>
          <a:sx n="107" d="100"/>
          <a:sy n="107" d="100"/>
        </p:scale>
        <p:origin x="133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EB06453F-720E-489C-A10B-960D06109019}"/>
    <pc:docChg chg="custSel delSld modSld">
      <pc:chgData name="Luis Aguilar Gallardo" userId="97d831b4-3cdc-4fa3-910a-51927f1f7e9b" providerId="ADAL" clId="{EB06453F-720E-489C-A10B-960D06109019}" dt="2023-04-13T18:59:48.057" v="170" actId="47"/>
      <pc:docMkLst>
        <pc:docMk/>
      </pc:docMkLst>
      <pc:sldChg chg="modSp mod">
        <pc:chgData name="Luis Aguilar Gallardo" userId="97d831b4-3cdc-4fa3-910a-51927f1f7e9b" providerId="ADAL" clId="{EB06453F-720E-489C-A10B-960D06109019}" dt="2023-04-13T15:14:32.875" v="11" actId="20577"/>
        <pc:sldMkLst>
          <pc:docMk/>
          <pc:sldMk cId="140495132" sldId="256"/>
        </pc:sldMkLst>
        <pc:spChg chg="mod">
          <ac:chgData name="Luis Aguilar Gallardo" userId="97d831b4-3cdc-4fa3-910a-51927f1f7e9b" providerId="ADAL" clId="{EB06453F-720E-489C-A10B-960D06109019}" dt="2023-04-13T15:14:32.875" v="11" actId="20577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">
        <pc:chgData name="Luis Aguilar Gallardo" userId="97d831b4-3cdc-4fa3-910a-51927f1f7e9b" providerId="ADAL" clId="{EB06453F-720E-489C-A10B-960D06109019}" dt="2023-04-13T15:16:33.929" v="31" actId="1076"/>
        <pc:sldMkLst>
          <pc:docMk/>
          <pc:sldMk cId="3035188161" sldId="320"/>
        </pc:sldMkLst>
        <pc:picChg chg="del">
          <ac:chgData name="Luis Aguilar Gallardo" userId="97d831b4-3cdc-4fa3-910a-51927f1f7e9b" providerId="ADAL" clId="{EB06453F-720E-489C-A10B-960D06109019}" dt="2023-04-13T15:15:25.129" v="14" actId="478"/>
          <ac:picMkLst>
            <pc:docMk/>
            <pc:sldMk cId="3035188161" sldId="320"/>
            <ac:picMk id="2" creationId="{A47407EE-618E-596C-EA68-4D3CA40242EB}"/>
          </ac:picMkLst>
        </pc:picChg>
        <pc:picChg chg="add mod">
          <ac:chgData name="Luis Aguilar Gallardo" userId="97d831b4-3cdc-4fa3-910a-51927f1f7e9b" providerId="ADAL" clId="{EB06453F-720E-489C-A10B-960D06109019}" dt="2023-04-13T15:16:33.929" v="31" actId="1076"/>
          <ac:picMkLst>
            <pc:docMk/>
            <pc:sldMk cId="3035188161" sldId="320"/>
            <ac:picMk id="4098" creationId="{16A1DDF9-398A-BE8C-AC5A-58C05EA357FE}"/>
          </ac:picMkLst>
        </pc:picChg>
      </pc:sldChg>
      <pc:sldChg chg="modSp mod">
        <pc:chgData name="Luis Aguilar Gallardo" userId="97d831b4-3cdc-4fa3-910a-51927f1f7e9b" providerId="ADAL" clId="{EB06453F-720E-489C-A10B-960D06109019}" dt="2023-04-13T18:59:41.726" v="169" actId="6549"/>
        <pc:sldMkLst>
          <pc:docMk/>
          <pc:sldMk cId="1040741583" sldId="322"/>
        </pc:sldMkLst>
        <pc:graphicFrameChg chg="modGraphic">
          <ac:chgData name="Luis Aguilar Gallardo" userId="97d831b4-3cdc-4fa3-910a-51927f1f7e9b" providerId="ADAL" clId="{EB06453F-720E-489C-A10B-960D06109019}" dt="2023-04-13T18:59:41.726" v="169" actId="6549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modSp mod">
        <pc:chgData name="Luis Aguilar Gallardo" userId="97d831b4-3cdc-4fa3-910a-51927f1f7e9b" providerId="ADAL" clId="{EB06453F-720E-489C-A10B-960D06109019}" dt="2023-04-13T16:23:20.412" v="33" actId="14100"/>
        <pc:sldMkLst>
          <pc:docMk/>
          <pc:sldMk cId="1632259466" sldId="331"/>
        </pc:sldMkLst>
        <pc:graphicFrameChg chg="mod">
          <ac:chgData name="Luis Aguilar Gallardo" userId="97d831b4-3cdc-4fa3-910a-51927f1f7e9b" providerId="ADAL" clId="{EB06453F-720E-489C-A10B-960D06109019}" dt="2023-04-13T16:23:20.412" v="33" actId="14100"/>
          <ac:graphicFrameMkLst>
            <pc:docMk/>
            <pc:sldMk cId="1632259466" sldId="331"/>
            <ac:graphicFrameMk id="2" creationId="{E7736B95-4D1B-D891-08F1-07EAEF151E39}"/>
          </ac:graphicFrameMkLst>
        </pc:graphicFrameChg>
      </pc:sldChg>
      <pc:sldChg chg="modSp">
        <pc:chgData name="Luis Aguilar Gallardo" userId="97d831b4-3cdc-4fa3-910a-51927f1f7e9b" providerId="ADAL" clId="{EB06453F-720E-489C-A10B-960D06109019}" dt="2023-04-13T15:14:58.411" v="12" actId="20577"/>
        <pc:sldMkLst>
          <pc:docMk/>
          <pc:sldMk cId="3540636833" sldId="335"/>
        </pc:sldMkLst>
        <pc:graphicFrameChg chg="mod">
          <ac:chgData name="Luis Aguilar Gallardo" userId="97d831b4-3cdc-4fa3-910a-51927f1f7e9b" providerId="ADAL" clId="{EB06453F-720E-489C-A10B-960D06109019}" dt="2023-04-13T15:14:58.411" v="12" actId="20577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del mod">
        <pc:chgData name="Luis Aguilar Gallardo" userId="97d831b4-3cdc-4fa3-910a-51927f1f7e9b" providerId="ADAL" clId="{EB06453F-720E-489C-A10B-960D06109019}" dt="2023-04-13T18:59:48.057" v="170" actId="47"/>
        <pc:sldMkLst>
          <pc:docMk/>
          <pc:sldMk cId="975581880" sldId="337"/>
        </pc:sldMkLst>
        <pc:spChg chg="mod">
          <ac:chgData name="Luis Aguilar Gallardo" userId="97d831b4-3cdc-4fa3-910a-51927f1f7e9b" providerId="ADAL" clId="{EB06453F-720E-489C-A10B-960D06109019}" dt="2023-04-13T16:27:51.447" v="57" actId="404"/>
          <ac:spMkLst>
            <pc:docMk/>
            <pc:sldMk cId="975581880" sldId="337"/>
            <ac:spMk id="13" creationId="{00000000-0000-0000-0000-000000000000}"/>
          </ac:spMkLst>
        </pc:spChg>
        <pc:spChg chg="del">
          <ac:chgData name="Luis Aguilar Gallardo" userId="97d831b4-3cdc-4fa3-910a-51927f1f7e9b" providerId="ADAL" clId="{EB06453F-720E-489C-A10B-960D06109019}" dt="2023-04-13T16:27:41.979" v="55" actId="26606"/>
          <ac:spMkLst>
            <pc:docMk/>
            <pc:sldMk cId="975581880" sldId="337"/>
            <ac:spMk id="20" creationId="{A4AC5506-6312-4701-8D3C-40187889A947}"/>
          </ac:spMkLst>
        </pc:spChg>
        <pc:spChg chg="add">
          <ac:chgData name="Luis Aguilar Gallardo" userId="97d831b4-3cdc-4fa3-910a-51927f1f7e9b" providerId="ADAL" clId="{EB06453F-720E-489C-A10B-960D06109019}" dt="2023-04-13T16:27:41.979" v="55" actId="26606"/>
          <ac:spMkLst>
            <pc:docMk/>
            <pc:sldMk cId="975581880" sldId="337"/>
            <ac:spMk id="25" creationId="{A8384FB5-9ADC-4DDC-881B-597D56F5B15D}"/>
          </ac:spMkLst>
        </pc:spChg>
        <pc:spChg chg="add">
          <ac:chgData name="Luis Aguilar Gallardo" userId="97d831b4-3cdc-4fa3-910a-51927f1f7e9b" providerId="ADAL" clId="{EB06453F-720E-489C-A10B-960D06109019}" dt="2023-04-13T16:27:41.979" v="55" actId="26606"/>
          <ac:spMkLst>
            <pc:docMk/>
            <pc:sldMk cId="975581880" sldId="337"/>
            <ac:spMk id="27" creationId="{91E5A9A7-95C6-4F4F-B00E-C82E07FE62EF}"/>
          </ac:spMkLst>
        </pc:spChg>
        <pc:spChg chg="add">
          <ac:chgData name="Luis Aguilar Gallardo" userId="97d831b4-3cdc-4fa3-910a-51927f1f7e9b" providerId="ADAL" clId="{EB06453F-720E-489C-A10B-960D06109019}" dt="2023-04-13T16:27:41.979" v="55" actId="26606"/>
          <ac:spMkLst>
            <pc:docMk/>
            <pc:sldMk cId="975581880" sldId="337"/>
            <ac:spMk id="29" creationId="{D07DD2DE-F619-49DD-B5E7-03A290FF4ED1}"/>
          </ac:spMkLst>
        </pc:spChg>
        <pc:spChg chg="add">
          <ac:chgData name="Luis Aguilar Gallardo" userId="97d831b4-3cdc-4fa3-910a-51927f1f7e9b" providerId="ADAL" clId="{EB06453F-720E-489C-A10B-960D06109019}" dt="2023-04-13T16:27:41.979" v="55" actId="26606"/>
          <ac:spMkLst>
            <pc:docMk/>
            <pc:sldMk cId="975581880" sldId="337"/>
            <ac:spMk id="31" creationId="{85149191-5F60-4A28-AAFF-039F96B0F3EC}"/>
          </ac:spMkLst>
        </pc:spChg>
        <pc:spChg chg="add">
          <ac:chgData name="Luis Aguilar Gallardo" userId="97d831b4-3cdc-4fa3-910a-51927f1f7e9b" providerId="ADAL" clId="{EB06453F-720E-489C-A10B-960D06109019}" dt="2023-04-13T16:27:41.979" v="55" actId="26606"/>
          <ac:spMkLst>
            <pc:docMk/>
            <pc:sldMk cId="975581880" sldId="337"/>
            <ac:spMk id="33" creationId="{F8260ED5-17F7-4158-B241-D51DD4CF1B7E}"/>
          </ac:spMkLst>
        </pc:spChg>
        <pc:graphicFrameChg chg="del">
          <ac:chgData name="Luis Aguilar Gallardo" userId="97d831b4-3cdc-4fa3-910a-51927f1f7e9b" providerId="ADAL" clId="{EB06453F-720E-489C-A10B-960D06109019}" dt="2023-04-13T16:27:36.358" v="51" actId="478"/>
          <ac:graphicFrameMkLst>
            <pc:docMk/>
            <pc:sldMk cId="975581880" sldId="337"/>
            <ac:graphicFrameMk id="2" creationId="{6B32AC20-796C-780F-B5B3-7819110372BB}"/>
          </ac:graphicFrameMkLst>
        </pc:graphicFrameChg>
        <pc:graphicFrameChg chg="add mod modGraphic">
          <ac:chgData name="Luis Aguilar Gallardo" userId="97d831b4-3cdc-4fa3-910a-51927f1f7e9b" providerId="ADAL" clId="{EB06453F-720E-489C-A10B-960D06109019}" dt="2023-04-13T16:28:01.498" v="61" actId="122"/>
          <ac:graphicFrameMkLst>
            <pc:docMk/>
            <pc:sldMk cId="975581880" sldId="337"/>
            <ac:graphicFrameMk id="3" creationId="{8EB7EB45-65A1-B5F1-B6A7-359CBB1A9933}"/>
          </ac:graphicFrameMkLst>
        </pc:graphicFrameChg>
      </pc:sldChg>
      <pc:sldChg chg="addSp delSp modSp">
        <pc:chgData name="Luis Aguilar Gallardo" userId="97d831b4-3cdc-4fa3-910a-51927f1f7e9b" providerId="ADAL" clId="{EB06453F-720E-489C-A10B-960D06109019}" dt="2023-04-13T15:16:02.486" v="23" actId="1076"/>
        <pc:sldMkLst>
          <pc:docMk/>
          <pc:sldMk cId="277549394" sldId="340"/>
        </pc:sldMkLst>
        <pc:picChg chg="del">
          <ac:chgData name="Luis Aguilar Gallardo" userId="97d831b4-3cdc-4fa3-910a-51927f1f7e9b" providerId="ADAL" clId="{EB06453F-720E-489C-A10B-960D06109019}" dt="2023-04-13T15:15:26.723" v="15" actId="478"/>
          <ac:picMkLst>
            <pc:docMk/>
            <pc:sldMk cId="277549394" sldId="340"/>
            <ac:picMk id="2" creationId="{04BD0EB9-372C-3139-B70F-109D00C7FBC5}"/>
          </ac:picMkLst>
        </pc:picChg>
        <pc:picChg chg="add mod">
          <ac:chgData name="Luis Aguilar Gallardo" userId="97d831b4-3cdc-4fa3-910a-51927f1f7e9b" providerId="ADAL" clId="{EB06453F-720E-489C-A10B-960D06109019}" dt="2023-04-13T15:16:02.486" v="23" actId="1076"/>
          <ac:picMkLst>
            <pc:docMk/>
            <pc:sldMk cId="277549394" sldId="340"/>
            <ac:picMk id="2050" creationId="{A6E549F2-C01F-F0F1-1119-AA45EA6E663D}"/>
          </ac:picMkLst>
        </pc:picChg>
      </pc:sldChg>
      <pc:sldChg chg="addSp delSp modSp">
        <pc:chgData name="Luis Aguilar Gallardo" userId="97d831b4-3cdc-4fa3-910a-51927f1f7e9b" providerId="ADAL" clId="{EB06453F-720E-489C-A10B-960D06109019}" dt="2023-04-13T15:15:51.292" v="19" actId="14100"/>
        <pc:sldMkLst>
          <pc:docMk/>
          <pc:sldMk cId="4020704660" sldId="341"/>
        </pc:sldMkLst>
        <pc:picChg chg="del">
          <ac:chgData name="Luis Aguilar Gallardo" userId="97d831b4-3cdc-4fa3-910a-51927f1f7e9b" providerId="ADAL" clId="{EB06453F-720E-489C-A10B-960D06109019}" dt="2023-04-13T15:15:28.422" v="16" actId="478"/>
          <ac:picMkLst>
            <pc:docMk/>
            <pc:sldMk cId="4020704660" sldId="341"/>
            <ac:picMk id="2" creationId="{74F1A925-C3B2-6E0F-D710-328CA901702F}"/>
          </ac:picMkLst>
        </pc:picChg>
        <pc:picChg chg="add mod">
          <ac:chgData name="Luis Aguilar Gallardo" userId="97d831b4-3cdc-4fa3-910a-51927f1f7e9b" providerId="ADAL" clId="{EB06453F-720E-489C-A10B-960D06109019}" dt="2023-04-13T15:15:51.292" v="19" actId="14100"/>
          <ac:picMkLst>
            <pc:docMk/>
            <pc:sldMk cId="4020704660" sldId="341"/>
            <ac:picMk id="1026" creationId="{A498AB74-62C9-90FE-C01D-4256420407D3}"/>
          </ac:picMkLst>
        </pc:picChg>
      </pc:sldChg>
      <pc:sldChg chg="addSp delSp modSp mod">
        <pc:chgData name="Luis Aguilar Gallardo" userId="97d831b4-3cdc-4fa3-910a-51927f1f7e9b" providerId="ADAL" clId="{EB06453F-720E-489C-A10B-960D06109019}" dt="2023-04-13T16:24:33.056" v="38" actId="14100"/>
        <pc:sldMkLst>
          <pc:docMk/>
          <pc:sldMk cId="611882341" sldId="343"/>
        </pc:sldMkLst>
        <pc:graphicFrameChg chg="del">
          <ac:chgData name="Luis Aguilar Gallardo" userId="97d831b4-3cdc-4fa3-910a-51927f1f7e9b" providerId="ADAL" clId="{EB06453F-720E-489C-A10B-960D06109019}" dt="2023-04-13T16:24:06.225" v="34" actId="478"/>
          <ac:graphicFrameMkLst>
            <pc:docMk/>
            <pc:sldMk cId="611882341" sldId="343"/>
            <ac:graphicFrameMk id="2" creationId="{70EE1CA0-E60F-5E3C-F4B3-1E772C658599}"/>
          </ac:graphicFrameMkLst>
        </pc:graphicFrameChg>
        <pc:graphicFrameChg chg="add mod">
          <ac:chgData name="Luis Aguilar Gallardo" userId="97d831b4-3cdc-4fa3-910a-51927f1f7e9b" providerId="ADAL" clId="{EB06453F-720E-489C-A10B-960D06109019}" dt="2023-04-13T16:24:33.056" v="38" actId="14100"/>
          <ac:graphicFrameMkLst>
            <pc:docMk/>
            <pc:sldMk cId="611882341" sldId="343"/>
            <ac:graphicFrameMk id="3" creationId="{DD72F885-C359-4603-4C45-3A83B9A5BD2F}"/>
          </ac:graphicFrameMkLst>
        </pc:graphicFrameChg>
      </pc:sldChg>
      <pc:sldChg chg="addSp delSp modSp">
        <pc:chgData name="Luis Aguilar Gallardo" userId="97d831b4-3cdc-4fa3-910a-51927f1f7e9b" providerId="ADAL" clId="{EB06453F-720E-489C-A10B-960D06109019}" dt="2023-04-13T15:16:18.959" v="27" actId="1076"/>
        <pc:sldMkLst>
          <pc:docMk/>
          <pc:sldMk cId="3180653877" sldId="344"/>
        </pc:sldMkLst>
        <pc:picChg chg="del">
          <ac:chgData name="Luis Aguilar Gallardo" userId="97d831b4-3cdc-4fa3-910a-51927f1f7e9b" providerId="ADAL" clId="{EB06453F-720E-489C-A10B-960D06109019}" dt="2023-04-13T15:15:23.561" v="13" actId="478"/>
          <ac:picMkLst>
            <pc:docMk/>
            <pc:sldMk cId="3180653877" sldId="344"/>
            <ac:picMk id="2" creationId="{7EC2E4F5-B194-2D8A-3F32-F0FA7E87BE0F}"/>
          </ac:picMkLst>
        </pc:picChg>
        <pc:picChg chg="add mod">
          <ac:chgData name="Luis Aguilar Gallardo" userId="97d831b4-3cdc-4fa3-910a-51927f1f7e9b" providerId="ADAL" clId="{EB06453F-720E-489C-A10B-960D06109019}" dt="2023-04-13T15:16:18.959" v="27" actId="1076"/>
          <ac:picMkLst>
            <pc:docMk/>
            <pc:sldMk cId="3180653877" sldId="344"/>
            <ac:picMk id="3074" creationId="{75378518-AF94-778E-6CE7-1E4321A340F7}"/>
          </ac:picMkLst>
        </pc:picChg>
      </pc:sldChg>
      <pc:sldChg chg="addSp modSp mod">
        <pc:chgData name="Luis Aguilar Gallardo" userId="97d831b4-3cdc-4fa3-910a-51927f1f7e9b" providerId="ADAL" clId="{EB06453F-720E-489C-A10B-960D06109019}" dt="2023-04-13T16:30:02.557" v="168" actId="1076"/>
        <pc:sldMkLst>
          <pc:docMk/>
          <pc:sldMk cId="10169715" sldId="345"/>
        </pc:sldMkLst>
        <pc:spChg chg="mod">
          <ac:chgData name="Luis Aguilar Gallardo" userId="97d831b4-3cdc-4fa3-910a-51927f1f7e9b" providerId="ADAL" clId="{EB06453F-720E-489C-A10B-960D06109019}" dt="2023-04-13T16:29:06.572" v="74" actId="1076"/>
          <ac:spMkLst>
            <pc:docMk/>
            <pc:sldMk cId="10169715" sldId="345"/>
            <ac:spMk id="3" creationId="{C6C07BA8-9712-CC65-FC2C-FAE202DCE07F}"/>
          </ac:spMkLst>
        </pc:spChg>
        <pc:spChg chg="add mod">
          <ac:chgData name="Luis Aguilar Gallardo" userId="97d831b4-3cdc-4fa3-910a-51927f1f7e9b" providerId="ADAL" clId="{EB06453F-720E-489C-A10B-960D06109019}" dt="2023-04-13T16:30:02.557" v="168" actId="1076"/>
          <ac:spMkLst>
            <pc:docMk/>
            <pc:sldMk cId="10169715" sldId="345"/>
            <ac:spMk id="4" creationId="{9465B8B2-371A-E187-5ED3-E74D70A50012}"/>
          </ac:spMkLst>
        </pc:spChg>
        <pc:spChg chg="add mod">
          <ac:chgData name="Luis Aguilar Gallardo" userId="97d831b4-3cdc-4fa3-910a-51927f1f7e9b" providerId="ADAL" clId="{EB06453F-720E-489C-A10B-960D06109019}" dt="2023-04-13T16:29:41.611" v="128" actId="27636"/>
          <ac:spMkLst>
            <pc:docMk/>
            <pc:sldMk cId="10169715" sldId="345"/>
            <ac:spMk id="5" creationId="{1F5BD373-CF64-950E-C3E7-6A64EE2F358B}"/>
          </ac:spMkLst>
        </pc:spChg>
        <pc:spChg chg="mod">
          <ac:chgData name="Luis Aguilar Gallardo" userId="97d831b4-3cdc-4fa3-910a-51927f1f7e9b" providerId="ADAL" clId="{EB06453F-720E-489C-A10B-960D06109019}" dt="2023-04-13T16:29:17.158" v="76" actId="207"/>
          <ac:spMkLst>
            <pc:docMk/>
            <pc:sldMk cId="10169715" sldId="345"/>
            <ac:spMk id="13" creationId="{00000000-0000-0000-0000-000000000000}"/>
          </ac:spMkLst>
        </pc:spChg>
        <pc:graphicFrameChg chg="add mod modGraphic">
          <ac:chgData name="Luis Aguilar Gallardo" userId="97d831b4-3cdc-4fa3-910a-51927f1f7e9b" providerId="ADAL" clId="{EB06453F-720E-489C-A10B-960D06109019}" dt="2023-04-13T16:28:40.530" v="67" actId="2062"/>
          <ac:graphicFrameMkLst>
            <pc:docMk/>
            <pc:sldMk cId="10169715" sldId="345"/>
            <ac:graphicFrameMk id="2" creationId="{1F28F190-AB8F-4976-EFB1-29C9B646A0F4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4C0939A7-C45A-4F0F-84EB-08C227C3BB3E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82274B93-47FE-4C64-B055-CD35097F9589}" type="parTrans" cxnId="{C2A79ED9-9FE4-43E3-96EC-019740B0FF82}">
      <dgm:prSet/>
      <dgm:spPr/>
      <dgm:t>
        <a:bodyPr/>
        <a:lstStyle/>
        <a:p>
          <a:endParaRPr lang="es-CL"/>
        </a:p>
      </dgm:t>
    </dgm:pt>
    <dgm:pt modelId="{A4D89DF8-86D4-42A2-86BC-76FA41698F98}" type="sibTrans" cxnId="{C2A79ED9-9FE4-43E3-96EC-019740B0FF82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externa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561CC701-850C-4B1A-AF6A-8C8DF330DA7C}">
      <dgm:prSet phldrT="[Texto]"/>
      <dgm:spPr/>
      <dgm:t>
        <a:bodyPr/>
        <a:lstStyle/>
        <a:p>
          <a:r>
            <a:rPr lang="es-MX" b="1" dirty="0"/>
            <a:t>Evaluación de la eficacia de las acciones realizadas</a:t>
          </a:r>
          <a:endParaRPr lang="es-CL" b="1" dirty="0"/>
        </a:p>
      </dgm:t>
    </dgm:pt>
    <dgm:pt modelId="{5560FB3E-261F-4F7A-B00D-5029CD2FC4A5}" type="parTrans" cxnId="{6B3057FC-2DB8-44CD-9F8D-6324FCCFF92D}">
      <dgm:prSet/>
      <dgm:spPr/>
      <dgm:t>
        <a:bodyPr/>
        <a:lstStyle/>
        <a:p>
          <a:endParaRPr lang="es-CL"/>
        </a:p>
      </dgm:t>
    </dgm:pt>
    <dgm:pt modelId="{3928BFBC-1FBB-4E50-9017-69BDEBCAC028}" type="sibTrans" cxnId="{6B3057FC-2DB8-44CD-9F8D-6324FCCFF92D}">
      <dgm:prSet/>
      <dgm:spPr/>
      <dgm:t>
        <a:bodyPr/>
        <a:lstStyle/>
        <a:p>
          <a:endParaRPr lang="es-CL"/>
        </a:p>
      </dgm:t>
    </dgm:pt>
    <dgm:pt modelId="{C0D62B23-35E5-4667-AA12-F5F35373AAE1}">
      <dgm:prSet phldrT="[Texto]"/>
      <dgm:spPr/>
      <dgm:t>
        <a:bodyPr/>
        <a:lstStyle/>
        <a:p>
          <a:r>
            <a:rPr lang="es-MX" b="1" dirty="0"/>
            <a:t>Certificación de la implantación del SAIC en la Facultad</a:t>
          </a:r>
          <a:endParaRPr lang="es-CL" b="1" dirty="0"/>
        </a:p>
      </dgm:t>
    </dgm:pt>
    <dgm:pt modelId="{55DC77F9-FA9C-46C3-A561-774276C3A5F0}" type="parTrans" cxnId="{D5D0FBAC-093B-4E9B-836C-79723376AE26}">
      <dgm:prSet/>
      <dgm:spPr/>
      <dgm:t>
        <a:bodyPr/>
        <a:lstStyle/>
        <a:p>
          <a:endParaRPr lang="es-CL"/>
        </a:p>
      </dgm:t>
    </dgm:pt>
    <dgm:pt modelId="{6D7F8B13-56AF-4199-9919-611C006F9BFE}" type="sibTrans" cxnId="{D5D0FBAC-093B-4E9B-836C-79723376AE26}">
      <dgm:prSet/>
      <dgm:spPr/>
      <dgm:t>
        <a:bodyPr/>
        <a:lstStyle/>
        <a:p>
          <a:endParaRPr lang="es-CL"/>
        </a:p>
      </dgm:t>
    </dgm:pt>
    <dgm:pt modelId="{B9BA5727-78F1-4311-8678-92F367C6A48E}">
      <dgm:prSet phldrT="[Texto]"/>
      <dgm:spPr/>
      <dgm:t>
        <a:bodyPr/>
        <a:lstStyle/>
        <a:p>
          <a:r>
            <a:rPr lang="es-MX" b="1" dirty="0"/>
            <a:t>Auditoría interna a los programas de pregrado de la Facultad </a:t>
          </a:r>
          <a:endParaRPr lang="es-CL" b="1" dirty="0"/>
        </a:p>
      </dgm:t>
    </dgm:pt>
    <dgm:pt modelId="{53E8D891-043D-43A2-9636-23E16030E1A8}" type="parTrans" cxnId="{C48E93DD-70B0-4011-B282-9270887AB283}">
      <dgm:prSet/>
      <dgm:spPr/>
      <dgm:t>
        <a:bodyPr/>
        <a:lstStyle/>
        <a:p>
          <a:endParaRPr lang="es-CL"/>
        </a:p>
      </dgm:t>
    </dgm:pt>
    <dgm:pt modelId="{CB8DC88F-7115-4411-8890-47DEFE69483D}" type="sibTrans" cxnId="{C48E93DD-70B0-4011-B282-9270887AB283}">
      <dgm:prSet/>
      <dgm:spPr/>
      <dgm:t>
        <a:bodyPr/>
        <a:lstStyle/>
        <a:p>
          <a:endParaRPr lang="es-CL"/>
        </a:p>
      </dgm:t>
    </dgm:pt>
    <dgm:pt modelId="{C5E9E2B6-D31B-4EF9-89D8-2A3A35759396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FD89F986-EAB1-40BC-88C7-CD7B0994184D}" type="parTrans" cxnId="{B733C4FF-F33F-40A4-B088-7BE2EEB74672}">
      <dgm:prSet/>
      <dgm:spPr/>
      <dgm:t>
        <a:bodyPr/>
        <a:lstStyle/>
        <a:p>
          <a:endParaRPr lang="es-CL"/>
        </a:p>
      </dgm:t>
    </dgm:pt>
    <dgm:pt modelId="{F037D36F-6F8E-42FC-A436-1A83D5707D67}" type="sibTrans" cxnId="{B733C4FF-F33F-40A4-B088-7BE2EEB74672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 custLinFactNeighborX="-2531" custLinFactNeighborY="34478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B885CE56-6624-44F5-9B04-3AB523ECC9B7}" type="presOf" srcId="{4C0939A7-C45A-4F0F-84EB-08C227C3BB3E}" destId="{CA6C05DD-F1B0-4D98-8CAE-51C34352E536}" srcOrd="0" destOrd="2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15720259-4E2B-4FFC-B63F-F169084EE6D4}" type="presOf" srcId="{B9BA5727-78F1-4311-8678-92F367C6A48E}" destId="{CA6C05DD-F1B0-4D98-8CAE-51C34352E536}" srcOrd="0" destOrd="1" presId="urn:microsoft.com/office/officeart/2005/8/layout/list1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D5D0FBAC-093B-4E9B-836C-79723376AE26}" srcId="{E3069249-B29E-45CA-83D5-91A0370781E8}" destId="{C0D62B23-35E5-4667-AA12-F5F35373AAE1}" srcOrd="1" destOrd="0" parTransId="{55DC77F9-FA9C-46C3-A561-774276C3A5F0}" sibTransId="{6D7F8B13-56AF-4199-9919-611C006F9BFE}"/>
    <dgm:cxn modelId="{3D7AB3BC-1957-4070-B938-EF79DDEAF3B8}" type="presOf" srcId="{561CC701-850C-4B1A-AF6A-8C8DF330DA7C}" destId="{AE81325F-B1E7-47C8-950C-F40AD79046E7}" srcOrd="0" destOrd="1" presId="urn:microsoft.com/office/officeart/2005/8/layout/list1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C2A79ED9-9FE4-43E3-96EC-019740B0FF82}" srcId="{F2B0125A-7EBF-4F97-B4D8-819B5065530F}" destId="{4C0939A7-C45A-4F0F-84EB-08C227C3BB3E}" srcOrd="2" destOrd="0" parTransId="{82274B93-47FE-4C64-B055-CD35097F9589}" sibTransId="{A4D89DF8-86D4-42A2-86BC-76FA41698F98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C48E93DD-70B0-4011-B282-9270887AB283}" srcId="{F2B0125A-7EBF-4F97-B4D8-819B5065530F}" destId="{B9BA5727-78F1-4311-8678-92F367C6A48E}" srcOrd="1" destOrd="0" parTransId="{53E8D891-043D-43A2-9636-23E16030E1A8}" sibTransId="{CB8DC88F-7115-4411-8890-47DEFE69483D}"/>
    <dgm:cxn modelId="{82D362DF-BF48-4217-B8D4-6FE0C54E78F8}" type="presOf" srcId="{C5E9E2B6-D31B-4EF9-89D8-2A3A35759396}" destId="{1B3CA292-781C-4533-BAC7-AD7CC0E19FAE}" srcOrd="0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6B3057FC-2DB8-44CD-9F8D-6324FCCFF92D}" srcId="{A0DEAEC7-7826-421B-8B4F-627979DB3717}" destId="{561CC701-850C-4B1A-AF6A-8C8DF330DA7C}" srcOrd="1" destOrd="0" parTransId="{5560FB3E-261F-4F7A-B00D-5029CD2FC4A5}" sibTransId="{3928BFBC-1FBB-4E50-9017-69BDEBCAC028}"/>
    <dgm:cxn modelId="{6A82BCFD-9E83-4E55-A4DF-68B2C591BAC8}" type="presOf" srcId="{C0D62B23-35E5-4667-AA12-F5F35373AAE1}" destId="{1B3CA292-781C-4533-BAC7-AD7CC0E19FAE}" srcOrd="0" destOrd="1" presId="urn:microsoft.com/office/officeart/2005/8/layout/list1"/>
    <dgm:cxn modelId="{B733C4FF-F33F-40A4-B088-7BE2EEB74672}" srcId="{E3069249-B29E-45CA-83D5-91A0370781E8}" destId="{C5E9E2B6-D31B-4EF9-89D8-2A3A35759396}" srcOrd="0" destOrd="0" parTransId="{FD89F986-EAB1-40BC-88C7-CD7B0994184D}" sibTransId="{F037D36F-6F8E-42FC-A436-1A83D5707D67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 dirty="0"/>
            <a:t>Realización de Jornada / Taller por cada Facultad donde se elabore un FODA en torno al SAIC, incluyendo la identificación de fortalezas, debilidades, amenazas, oportunidades y riesgos.</a:t>
          </a:r>
          <a:endParaRPr lang="es-CL" dirty="0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 dirty="0"/>
            <a:t>Realización de acciones de planes de mejora.</a:t>
          </a:r>
          <a:endParaRPr lang="es-CL" dirty="0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/>
            <a:t>Encuestas, Planes de Mejora y Planes de Efectividad de la Experiencia Estudiantil.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80AD036C-243C-46FB-BF0A-91C6CA6B0834}" type="pres">
      <dgm:prSet presAssocID="{2F825A91-472E-49F9-B309-42DCB8DD29D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4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8FCA09B6-8392-413A-92FB-2C10FF65956B}" type="presParOf" srcId="{C308DD28-FDDF-4EF0-B5A7-0714824AA8B0}" destId="{80AD036C-243C-46FB-BF0A-91C6CA6B083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463686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Elaboración, aprobación y validación de la Política de Calidad y del SAIC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Certificación del Diseño del SAIC por ANECA</a:t>
          </a:r>
          <a:endParaRPr lang="es-CL" sz="1600" kern="1200" dirty="0"/>
        </a:p>
      </dsp:txBody>
      <dsp:txXfrm>
        <a:off x="0" y="463686"/>
        <a:ext cx="8853462" cy="932400"/>
      </dsp:txXfrm>
    </dsp:sp>
    <dsp:sp modelId="{F703C396-96B4-4A90-9C31-073AA2167469}">
      <dsp:nvSpPr>
        <dsp:cNvPr id="0" name=""/>
        <dsp:cNvSpPr/>
      </dsp:nvSpPr>
      <dsp:spPr>
        <a:xfrm>
          <a:off x="442673" y="227526"/>
          <a:ext cx="61974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2020</a:t>
          </a:r>
          <a:endParaRPr lang="es-CL" sz="1600" kern="1200" dirty="0"/>
        </a:p>
      </dsp:txBody>
      <dsp:txXfrm>
        <a:off x="465730" y="250583"/>
        <a:ext cx="6151309" cy="426206"/>
      </dsp:txXfrm>
    </dsp:sp>
    <dsp:sp modelId="{CA6C05DD-F1B0-4D98-8CAE-51C34352E536}">
      <dsp:nvSpPr>
        <dsp:cNvPr id="0" name=""/>
        <dsp:cNvSpPr/>
      </dsp:nvSpPr>
      <dsp:spPr>
        <a:xfrm>
          <a:off x="0" y="1748435"/>
          <a:ext cx="88534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Socialización de la Política y el SAIC a toda la comunidad académica y administrativa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 los programas de pregrado de la Facultad 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</dsp:txBody>
      <dsp:txXfrm>
        <a:off x="0" y="1748435"/>
        <a:ext cx="8853462" cy="1209600"/>
      </dsp:txXfrm>
    </dsp:sp>
    <dsp:sp modelId="{629AC0AA-50CE-44DF-AB70-EC184E9D4C94}">
      <dsp:nvSpPr>
        <dsp:cNvPr id="0" name=""/>
        <dsp:cNvSpPr/>
      </dsp:nvSpPr>
      <dsp:spPr>
        <a:xfrm>
          <a:off x="442673" y="1482486"/>
          <a:ext cx="6197423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2021</a:t>
          </a:r>
          <a:endParaRPr lang="es-CL" sz="1600" kern="1200" dirty="0"/>
        </a:p>
      </dsp:txBody>
      <dsp:txXfrm>
        <a:off x="465730" y="1505543"/>
        <a:ext cx="6151309" cy="426206"/>
      </dsp:txXfrm>
    </dsp:sp>
    <dsp:sp modelId="{1B3CA292-781C-4533-BAC7-AD7CC0E19FAE}">
      <dsp:nvSpPr>
        <dsp:cNvPr id="0" name=""/>
        <dsp:cNvSpPr/>
      </dsp:nvSpPr>
      <dsp:spPr>
        <a:xfrm>
          <a:off x="0" y="325080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Certificación de la implantación del SAIC en la Facultad</a:t>
          </a:r>
          <a:endParaRPr lang="es-CL" sz="1600" b="1" kern="1200" dirty="0"/>
        </a:p>
      </dsp:txBody>
      <dsp:txXfrm>
        <a:off x="0" y="3250807"/>
        <a:ext cx="8853462" cy="932400"/>
      </dsp:txXfrm>
    </dsp:sp>
    <dsp:sp modelId="{2A662FBF-EE79-4E6D-9C4C-9647A3109AF2}">
      <dsp:nvSpPr>
        <dsp:cNvPr id="0" name=""/>
        <dsp:cNvSpPr/>
      </dsp:nvSpPr>
      <dsp:spPr>
        <a:xfrm>
          <a:off x="442673" y="3014647"/>
          <a:ext cx="619742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2022</a:t>
          </a:r>
          <a:endParaRPr lang="es-CL" sz="1600" kern="1200" dirty="0"/>
        </a:p>
      </dsp:txBody>
      <dsp:txXfrm>
        <a:off x="465730" y="3037704"/>
        <a:ext cx="6151309" cy="426206"/>
      </dsp:txXfrm>
    </dsp:sp>
    <dsp:sp modelId="{AE81325F-B1E7-47C8-950C-F40AD79046E7}">
      <dsp:nvSpPr>
        <dsp:cNvPr id="0" name=""/>
        <dsp:cNvSpPr/>
      </dsp:nvSpPr>
      <dsp:spPr>
        <a:xfrm>
          <a:off x="0" y="450576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externa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Evaluación de la eficacia de las acciones realizadas</a:t>
          </a:r>
          <a:endParaRPr lang="es-CL" sz="1600" b="1" kern="1200" dirty="0"/>
        </a:p>
      </dsp:txBody>
      <dsp:txXfrm>
        <a:off x="0" y="4505767"/>
        <a:ext cx="8853462" cy="932400"/>
      </dsp:txXfrm>
    </dsp:sp>
    <dsp:sp modelId="{FA8E5CD3-5767-48DF-B435-15BABA32EB45}">
      <dsp:nvSpPr>
        <dsp:cNvPr id="0" name=""/>
        <dsp:cNvSpPr/>
      </dsp:nvSpPr>
      <dsp:spPr>
        <a:xfrm>
          <a:off x="442673" y="4269607"/>
          <a:ext cx="6197423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2023</a:t>
          </a:r>
          <a:endParaRPr lang="es-CL" sz="1600" kern="1200" dirty="0"/>
        </a:p>
      </dsp:txBody>
      <dsp:txXfrm>
        <a:off x="465730" y="4292664"/>
        <a:ext cx="615130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11486"/>
          <a:ext cx="8742218" cy="10998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Realización de Jornada / Taller por cada Facultad donde se elabore un FODA en torno al SAIC, incluyendo la identificación de fortalezas, debilidades, amenazas, oportunidades y riesgos.</a:t>
          </a:r>
          <a:endParaRPr lang="es-CL" sz="2000" kern="1200" dirty="0"/>
        </a:p>
      </dsp:txBody>
      <dsp:txXfrm>
        <a:off x="53688" y="65174"/>
        <a:ext cx="8634842" cy="992424"/>
      </dsp:txXfrm>
    </dsp:sp>
    <dsp:sp modelId="{41495404-0A8F-4C7E-B3B6-149887EB19D8}">
      <dsp:nvSpPr>
        <dsp:cNvPr id="0" name=""/>
        <dsp:cNvSpPr/>
      </dsp:nvSpPr>
      <dsp:spPr>
        <a:xfrm>
          <a:off x="0" y="1168886"/>
          <a:ext cx="8742218" cy="109980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Realización de auditorías internas y externas planificadas.</a:t>
          </a:r>
          <a:endParaRPr lang="es-CL" sz="2000" kern="1200"/>
        </a:p>
      </dsp:txBody>
      <dsp:txXfrm>
        <a:off x="53688" y="1222574"/>
        <a:ext cx="8634842" cy="992424"/>
      </dsp:txXfrm>
    </dsp:sp>
    <dsp:sp modelId="{2686AAF4-30BE-4B22-A4A1-0714D7F1822E}">
      <dsp:nvSpPr>
        <dsp:cNvPr id="0" name=""/>
        <dsp:cNvSpPr/>
      </dsp:nvSpPr>
      <dsp:spPr>
        <a:xfrm>
          <a:off x="0" y="2326286"/>
          <a:ext cx="8742218" cy="109980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Realización de acciones de planes de mejora.</a:t>
          </a:r>
          <a:endParaRPr lang="es-CL" sz="2000" kern="1200" dirty="0"/>
        </a:p>
      </dsp:txBody>
      <dsp:txXfrm>
        <a:off x="53688" y="2379974"/>
        <a:ext cx="8634842" cy="992424"/>
      </dsp:txXfrm>
    </dsp:sp>
    <dsp:sp modelId="{8EFD6DB8-8C8B-418C-9231-C7EAA33274F5}">
      <dsp:nvSpPr>
        <dsp:cNvPr id="0" name=""/>
        <dsp:cNvSpPr/>
      </dsp:nvSpPr>
      <dsp:spPr>
        <a:xfrm>
          <a:off x="0" y="3483687"/>
          <a:ext cx="8742218" cy="109980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Encuestas, Planes de Mejora y Planes de Efectividad de la Experiencia Estudiantil.</a:t>
          </a:r>
          <a:endParaRPr lang="es-CL" sz="2000" kern="1200" dirty="0"/>
        </a:p>
      </dsp:txBody>
      <dsp:txXfrm>
        <a:off x="53688" y="3537375"/>
        <a:ext cx="8634842" cy="992424"/>
      </dsp:txXfrm>
    </dsp:sp>
    <dsp:sp modelId="{80AD036C-243C-46FB-BF0A-91C6CA6B0834}">
      <dsp:nvSpPr>
        <dsp:cNvPr id="0" name=""/>
        <dsp:cNvSpPr/>
      </dsp:nvSpPr>
      <dsp:spPr>
        <a:xfrm>
          <a:off x="0" y="4641087"/>
          <a:ext cx="8742218" cy="109980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Nuevo proceso Efectividad Institucional</a:t>
          </a:r>
          <a:endParaRPr lang="es-CL" sz="2000" kern="1200" dirty="0"/>
        </a:p>
      </dsp:txBody>
      <dsp:txXfrm>
        <a:off x="53688" y="4694775"/>
        <a:ext cx="8634842" cy="99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6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13/04/2023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4256" y="-1113160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1628775" y="5404037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Facultad de Odontología – Abril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1026" name="Imagen 10">
            <a:extLst>
              <a:ext uri="{FF2B5EF4-FFF2-40B4-BE49-F238E27FC236}">
                <a16:creationId xmlns:a16="http://schemas.microsoft.com/office/drawing/2014/main" id="{A498AB74-62C9-90FE-C01D-42564204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000260"/>
            <a:ext cx="9139237" cy="584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Enero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223765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INTERNA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4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15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5 (0/5)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31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 (0/3)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FECS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9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0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Enero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Complemento 2" title="Microsoft Power BI">
                <a:extLst>
                  <a:ext uri="{FF2B5EF4-FFF2-40B4-BE49-F238E27FC236}">
                    <a16:creationId xmlns:a16="http://schemas.microsoft.com/office/drawing/2014/main" id="{DD72F885-C359-4603-4C45-3A83B9A5BD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8877486"/>
                  </p:ext>
                </p:extLst>
              </p:nvPr>
            </p:nvGraphicFramePr>
            <p:xfrm>
              <a:off x="0" y="1000260"/>
              <a:ext cx="9144000" cy="579801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3" name="Complemento 2" title="Microsoft Power BI">
                <a:extLst>
                  <a:ext uri="{FF2B5EF4-FFF2-40B4-BE49-F238E27FC236}">
                    <a16:creationId xmlns:a16="http://schemas.microsoft.com/office/drawing/2014/main" id="{DD72F885-C359-4603-4C45-3A83B9A5BD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000260"/>
                <a:ext cx="9144000" cy="57980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265490"/>
              </p:ext>
            </p:extLst>
          </p:nvPr>
        </p:nvGraphicFramePr>
        <p:xfrm>
          <a:off x="102279" y="1100220"/>
          <a:ext cx="8742218" cy="5752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32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DESAFÍOS ACADÉMICOS EN LA FACULTAD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2784249"/>
            <a:ext cx="3684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- Endodoncia</a:t>
            </a:r>
            <a:endParaRPr lang="es-CL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F28F190-AB8F-4976-EFB1-29C9B646A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76243"/>
              </p:ext>
            </p:extLst>
          </p:nvPr>
        </p:nvGraphicFramePr>
        <p:xfrm>
          <a:off x="4730542" y="3836740"/>
          <a:ext cx="4036940" cy="2363829"/>
        </p:xfrm>
        <a:graphic>
          <a:graphicData uri="http://schemas.openxmlformats.org/drawingml/2006/table">
            <a:tbl>
              <a:tblPr/>
              <a:tblGrid>
                <a:gridCol w="1725430">
                  <a:extLst>
                    <a:ext uri="{9D8B030D-6E8A-4147-A177-3AD203B41FA5}">
                      <a16:colId xmlns:a16="http://schemas.microsoft.com/office/drawing/2014/main" val="150658451"/>
                    </a:ext>
                  </a:extLst>
                </a:gridCol>
                <a:gridCol w="514459">
                  <a:extLst>
                    <a:ext uri="{9D8B030D-6E8A-4147-A177-3AD203B41FA5}">
                      <a16:colId xmlns:a16="http://schemas.microsoft.com/office/drawing/2014/main" val="919236033"/>
                    </a:ext>
                  </a:extLst>
                </a:gridCol>
                <a:gridCol w="834286">
                  <a:extLst>
                    <a:ext uri="{9D8B030D-6E8A-4147-A177-3AD203B41FA5}">
                      <a16:colId xmlns:a16="http://schemas.microsoft.com/office/drawing/2014/main" val="335792081"/>
                    </a:ext>
                  </a:extLst>
                </a:gridCol>
                <a:gridCol w="962765">
                  <a:extLst>
                    <a:ext uri="{9D8B030D-6E8A-4147-A177-3AD203B41FA5}">
                      <a16:colId xmlns:a16="http://schemas.microsoft.com/office/drawing/2014/main" val="2480161670"/>
                    </a:ext>
                  </a:extLst>
                </a:gridCol>
              </a:tblGrid>
              <a:tr h="881592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ODONTOLOGÍA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0-5%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5-10%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261147"/>
                  </a:ext>
                </a:extLst>
              </a:tr>
              <a:tr h="49407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0-10</a:t>
                      </a:r>
                      <a:endParaRPr lang="es-CL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276228"/>
                  </a:ext>
                </a:extLst>
              </a:tr>
              <a:tr h="49407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21-40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533838"/>
                  </a:ext>
                </a:extLst>
              </a:tr>
              <a:tr h="49407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L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018" marR="22018" marT="220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2216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465B8B2-371A-E187-5ED3-E74D70A50012}"/>
              </a:ext>
            </a:extLst>
          </p:cNvPr>
          <p:cNvSpPr txBox="1"/>
          <p:nvPr/>
        </p:nvSpPr>
        <p:spPr>
          <a:xfrm>
            <a:off x="5871882" y="2857658"/>
            <a:ext cx="3272118" cy="799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ASIGNATURAS DE ALTA REPROBACIÓN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5BD373-CF64-950E-C3E7-6A64EE2F358B}"/>
              </a:ext>
            </a:extLst>
          </p:cNvPr>
          <p:cNvSpPr txBox="1"/>
          <p:nvPr/>
        </p:nvSpPr>
        <p:spPr>
          <a:xfrm>
            <a:off x="376518" y="1177828"/>
            <a:ext cx="3881717" cy="1599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ASSESSMENT DEL APRENDIZAJE ESTUDIANTIL</a:t>
            </a:r>
          </a:p>
        </p:txBody>
      </p:sp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791041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074" name="Imagen 43">
            <a:extLst>
              <a:ext uri="{FF2B5EF4-FFF2-40B4-BE49-F238E27FC236}">
                <a16:creationId xmlns:a16="http://schemas.microsoft.com/office/drawing/2014/main" id="{75378518-AF94-778E-6CE7-1E4321A3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02848"/>
            <a:ext cx="9139237" cy="604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098" name="Imagen 3">
            <a:extLst>
              <a:ext uri="{FF2B5EF4-FFF2-40B4-BE49-F238E27FC236}">
                <a16:creationId xmlns:a16="http://schemas.microsoft.com/office/drawing/2014/main" id="{16A1DDF9-398A-BE8C-AC5A-58C05EA3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04306"/>
            <a:ext cx="9158414" cy="505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050" name="Imagen 20">
            <a:extLst>
              <a:ext uri="{FF2B5EF4-FFF2-40B4-BE49-F238E27FC236}">
                <a16:creationId xmlns:a16="http://schemas.microsoft.com/office/drawing/2014/main" id="{A6E549F2-C01F-F0F1-1119-AA45EA6E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" y="1513272"/>
            <a:ext cx="9134827" cy="50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9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8B2DB5A-9806-4577-90BC-4894B60A6103}">
  <we:reference id="wa200003233" version="2.0.0.3" store="es-ES" storeType="OMEX"/>
  <we:alternateReferences>
    <we:reference id="WA200003233" version="2.0.0.3" store="WA200003233" storeType="OMEX"/>
  </we:alternateReferences>
  <we:properties>
    <we:property name="pptInsertionSessionID" value="&quot;EA4CCC25-BCD0-4250-A366-7460323D07A7&quot;"/>
    <we:property name="reportUrl" value="&quot;/links/COOvHAgahu?ctid=8fbed393-d03b-49f8-be79-cd5e1f590fb2&amp;pbi_source=linkShare&amp;bookmarkGuid=8b7c6181-c1ea-4cf1-a47c-18314a9ade27&quot;"/>
    <we:property name="reportName" value="&quot;Plan de Calidad UNAB&quot;"/>
    <we:property name="reportState" value="&quot;CONNECTED&quot;"/>
    <we:property name="embedUrl" value="&quot;/reportEmbed?reportId=92dd2d78-b0d4-4eaf-8b1a-033dfe7f992b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pageDisplayName" value="&quot;Acreditaciones&quot;"/>
    <we:property name="datasetId" value="&quot;b7eb9965-f299-41cc-b74d-4cc23d7e06a9&quot;"/>
    <we:property name="backgroundColor" value="&quot;#F1F2F7&quot;"/>
    <we:property name="bookmark" value="&quot;H4sIAAAAAAAAA9VWUW/aMBD+Kygv2yS0OSQk0LcQUlSpLSyw7mHi4eKY1G2II8e0ZYifsF+1P7azA+3YaJkmtVsfIvnO57vvPt+ds7JSXpU5LM9hzqwj6wwkhVTIhm01raLW9YS4noO8dgmdUbfr29T3qZckLdunaCVKxUVRWUcrS4HMmLrg1QJy7RCVX6ZNC/J8BJmWZpBXrGmVTFaigJx/ZbUxbim5YOumxe7KXEjQLscKFNNub9AcZYRiv3cwIlDFb9iYUVVrY1YKqTZylzrQIZ6TtNqu5/mU+u0Uz1T1roF52F4HNcBCUSjgBQLQugQIse2ZQ1KStDsO8VqJr/UznqutyTK6KyXmjWwsS01fiFlkQnIKuWXyk6yq01lZocgXc7OKdvRjsZCUxWxmtgrF1RI9AZUs5QooWiGba6RrJAWSaXaPg/DT6SToG/2luA0lw8iYC1k378EE6Q0UlKW/IQmyTLIM1EaMng1mdD6Jo0HQOAkis3W8KDb36LxW4O5TwF/q+sMgjqM4aHxojOLhIA7OgicL4aVgTU5Gw0Y/egrUFDUVL7J8Mwweum9SYx1AoVR4CVL1lmfBx7GYqVuQzHbdjtfp2HbbJ3pcieQKW1p34VoHSRICLvhdm7AkSWzwaOK+hmY9SEeVc8rkTsLWnOHk1YuM4bDShzCnso7HWfWQ9+7qYjtZW1jPUszNsc1TABjhsWyaVo0F0Tatz5dMMnMSpyUabWg5+YWqamPyByTWgsHwOG8Y+QLyhXlk0PEpV3Xiq1qNxm+G/eH5ZHg6HHz/FjTejoOTsEE1ITOuH7l3b7SXKRaL/rS/FBTsYW4uUsMtM8WyP1QPKk61w9rd9pFC6Fc/vTz3gJ+tmqam9u12N+0QJ/HaFDyHENKy4WDt//sR+8gMe5i07b9oFwoy3Z0OKMiUyd7SZN/ncvsngV0Q/b+Z12W63t/3YqGqEigbQcH2lDBeKBQpSw+Usfk/uy/i9foHG0MuZR8KAAA=&quot;"/>
    <we:property name="initialStateBookmark" value="&quot;H4sIAAAAAAAAA9VWUW/aMBD+K8gv3SS0JQQC7VsIKUIthAXWPUzVdHFM6irEkWPaMsRP2K/aH9vZgXZstEyT2q0PkXzn8913X+7OXpGEl0UGyxHMGTkhQ5AUEiFrNqmTvNJ1w/Bs6EVnX0beMEC1KBQXeUlOVkSBTJm64OUCMu0BlZ8v6wSybAyplmaQlaxOCiZLkUPGv7LKGLeUXLB1nbC7IhMStMuJAsW02xs0Rxlj2+8cjAhU8Rs2YVRV2ogVQqqNfEwd6FiuEzdaTddtU9puJXimrHYNzMP2OqgB5otcAc8RgNbFYFm2PXOsxIpbHcdyG3Fb62c8U1uTZXBXSMwb2VgWmi8fs0iF5BQyYvKTrKzSWRFfZIu5WQU7+olYSMoiNjNbueJqiZ6ASpZwBRStkM010jWWAsk0u6ee//F86vWM/krc+pJhZMzFWtfvwXjJDeSUJb8h8dJUshTURgyeDWYwmkZB36sNvMBsnS7yzX90Xivw5lPAX+r3+14UBZFXe18bR2E/8obek4XwUrCmg3FY6wVPgbpETcnzNNsMg4fum1ZY+5Ar5V+BVN3l0PswETN1C5LZzWbH7XRsu9W29HwS8TW2tO7CtQ4SxxY0oX1sWyyOYxtcGjdfQ7MepKPMOGVyJ2EyZzh59SJlOKz0IcypqOJxVj7kvbu62E7WBtazFHNzbDP7ASM8lk2dVFgQbZ18umKSmZM4LdFoQ8vgF6rKjckfkFgJBsPjvGHkC8gW5pJBx+dcVYmvKjUaH4W9cDQNz8P+929e7c3EG/g1qgmZcX2rvT3SXi6xWPSn/SWgYA9zc5EYbpkplv2hulByqh1W7raXFEK//unmuQf8bNV0aWrfbh0nHcuJ3RYF17Esq2HDwdr/9yP2kRn2MGlbf9EuFGSyOx1QkAmT3aXJvsfl9iWBXRD8v5lXZbre3/diocoCKBtDzvaUMP5QyBOWHChj8z4jJghyyOPsUN3rV9t90a/XPwA8dVkRQAoAAA==&quot;"/>
    <we:property name="isFiltersActionButtonVisible" value="true"/>
    <we:property name="reportEmbeddedTime" value="&quot;2023-04-13T16:24:15.643Z&quot;"/>
    <we:property name="creatorTenantId" value="&quot;8fbed393-d03b-49f8-be79-cd5e1f590fb2&quot;"/>
    <we:property name="creatorUserId" value="&quot;10030000975B668F&quot;"/>
    <we:property name="creatorSessionId" value="&quot;e404f018-5e30-4e53-9584-5b771f438905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14063</TotalTime>
  <Words>1331</Words>
  <Application>Microsoft Office PowerPoint</Application>
  <PresentationFormat>Carta (216 x 279 mm)</PresentationFormat>
  <Paragraphs>252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189</cp:revision>
  <dcterms:created xsi:type="dcterms:W3CDTF">2018-06-26T20:44:09Z</dcterms:created>
  <dcterms:modified xsi:type="dcterms:W3CDTF">2023-04-13T18:59:51Z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